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9D15A-CDDD-4886-A089-0E6F7BDB73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F83A1E-AB2E-4A11-9D7D-5FE6CCBE994E}">
      <dgm:prSet/>
      <dgm:spPr/>
      <dgm:t>
        <a:bodyPr/>
        <a:lstStyle/>
        <a:p>
          <a:r>
            <a:rPr lang="en-US"/>
            <a:t>Introduction to Team and Dataset</a:t>
          </a:r>
        </a:p>
      </dgm:t>
    </dgm:pt>
    <dgm:pt modelId="{74EAE36B-C712-4D9C-A8AA-8170F627BA8F}" type="parTrans" cxnId="{F4E66E75-4D79-419C-B25A-687D15DAAA82}">
      <dgm:prSet/>
      <dgm:spPr/>
      <dgm:t>
        <a:bodyPr/>
        <a:lstStyle/>
        <a:p>
          <a:endParaRPr lang="en-US"/>
        </a:p>
      </dgm:t>
    </dgm:pt>
    <dgm:pt modelId="{CEA9531F-CEBC-4FA7-869B-D1A687D22055}" type="sibTrans" cxnId="{F4E66E75-4D79-419C-B25A-687D15DAAA82}">
      <dgm:prSet/>
      <dgm:spPr/>
      <dgm:t>
        <a:bodyPr/>
        <a:lstStyle/>
        <a:p>
          <a:endParaRPr lang="en-US"/>
        </a:p>
      </dgm:t>
    </dgm:pt>
    <dgm:pt modelId="{C6AF6DCF-E992-4C0B-84C4-A8128F1C2802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91BDDCEF-8234-4DE8-B8DA-07D70DB0D9BB}" type="parTrans" cxnId="{8809128B-24B0-49E1-8DF0-226FAD7CAFCB}">
      <dgm:prSet/>
      <dgm:spPr/>
      <dgm:t>
        <a:bodyPr/>
        <a:lstStyle/>
        <a:p>
          <a:endParaRPr lang="en-US"/>
        </a:p>
      </dgm:t>
    </dgm:pt>
    <dgm:pt modelId="{755789C0-36C8-466C-8FBC-0AD6DEBC8EE7}" type="sibTrans" cxnId="{8809128B-24B0-49E1-8DF0-226FAD7CAFCB}">
      <dgm:prSet/>
      <dgm:spPr/>
      <dgm:t>
        <a:bodyPr/>
        <a:lstStyle/>
        <a:p>
          <a:endParaRPr lang="en-US"/>
        </a:p>
      </dgm:t>
    </dgm:pt>
    <dgm:pt modelId="{CFB2F497-83F5-46AD-BDA0-255992C6C8B8}">
      <dgm:prSet/>
      <dgm:spPr/>
      <dgm:t>
        <a:bodyPr/>
        <a:lstStyle/>
        <a:p>
          <a:r>
            <a:rPr lang="en-US"/>
            <a:t>Our Work</a:t>
          </a:r>
        </a:p>
      </dgm:t>
    </dgm:pt>
    <dgm:pt modelId="{2E759FE3-1159-4D0F-8F1C-4CA6254DB79B}" type="parTrans" cxnId="{600CA535-5F24-4687-AB61-47A29848E4B4}">
      <dgm:prSet/>
      <dgm:spPr/>
      <dgm:t>
        <a:bodyPr/>
        <a:lstStyle/>
        <a:p>
          <a:endParaRPr lang="en-US"/>
        </a:p>
      </dgm:t>
    </dgm:pt>
    <dgm:pt modelId="{FAAC9ADB-40BE-45DE-B1DA-1CCFD22CAF0A}" type="sibTrans" cxnId="{600CA535-5F24-4687-AB61-47A29848E4B4}">
      <dgm:prSet/>
      <dgm:spPr/>
      <dgm:t>
        <a:bodyPr/>
        <a:lstStyle/>
        <a:p>
          <a:endParaRPr lang="en-US"/>
        </a:p>
      </dgm:t>
    </dgm:pt>
    <dgm:pt modelId="{5EA464DC-7F72-42A3-9CB1-088598D18269}">
      <dgm:prSet/>
      <dgm:spPr/>
      <dgm:t>
        <a:bodyPr/>
        <a:lstStyle/>
        <a:p>
          <a:r>
            <a:rPr lang="en-US"/>
            <a:t>Tools and Technology</a:t>
          </a:r>
        </a:p>
      </dgm:t>
    </dgm:pt>
    <dgm:pt modelId="{1E450BB9-BD19-4543-9984-5658B301A371}" type="parTrans" cxnId="{D9D607F9-8D86-4D15-9C98-DDBB0FEEA07E}">
      <dgm:prSet/>
      <dgm:spPr/>
      <dgm:t>
        <a:bodyPr/>
        <a:lstStyle/>
        <a:p>
          <a:endParaRPr lang="en-US"/>
        </a:p>
      </dgm:t>
    </dgm:pt>
    <dgm:pt modelId="{235F1738-A415-47C2-982E-F5955FC96C37}" type="sibTrans" cxnId="{D9D607F9-8D86-4D15-9C98-DDBB0FEEA07E}">
      <dgm:prSet/>
      <dgm:spPr/>
      <dgm:t>
        <a:bodyPr/>
        <a:lstStyle/>
        <a:p>
          <a:endParaRPr lang="en-US"/>
        </a:p>
      </dgm:t>
    </dgm:pt>
    <dgm:pt modelId="{9823D3CE-CFEF-4199-9353-7E1E029B0A0B}">
      <dgm:prSet/>
      <dgm:spPr/>
      <dgm:t>
        <a:bodyPr/>
        <a:lstStyle/>
        <a:p>
          <a:r>
            <a:rPr lang="en-US"/>
            <a:t>Conclusion</a:t>
          </a:r>
        </a:p>
      </dgm:t>
    </dgm:pt>
    <dgm:pt modelId="{81EEE9F8-594E-4626-9DE9-0725CD10F405}" type="parTrans" cxnId="{C3ECF5A5-3E39-4F4F-A7D6-6EFF17F9A1DE}">
      <dgm:prSet/>
      <dgm:spPr/>
      <dgm:t>
        <a:bodyPr/>
        <a:lstStyle/>
        <a:p>
          <a:endParaRPr lang="en-US"/>
        </a:p>
      </dgm:t>
    </dgm:pt>
    <dgm:pt modelId="{B250EB19-1BE8-4CEA-8F98-4059A4B86366}" type="sibTrans" cxnId="{C3ECF5A5-3E39-4F4F-A7D6-6EFF17F9A1DE}">
      <dgm:prSet/>
      <dgm:spPr/>
      <dgm:t>
        <a:bodyPr/>
        <a:lstStyle/>
        <a:p>
          <a:endParaRPr lang="en-US"/>
        </a:p>
      </dgm:t>
    </dgm:pt>
    <dgm:pt modelId="{D2981BA4-88E2-4195-A51F-F5B297F91654}" type="pres">
      <dgm:prSet presAssocID="{4069D15A-CDDD-4886-A089-0E6F7BDB73A8}" presName="root" presStyleCnt="0">
        <dgm:presLayoutVars>
          <dgm:dir/>
          <dgm:resizeHandles val="exact"/>
        </dgm:presLayoutVars>
      </dgm:prSet>
      <dgm:spPr/>
    </dgm:pt>
    <dgm:pt modelId="{F15FF69E-5AC3-4F9E-867E-5A14DEAFB5D0}" type="pres">
      <dgm:prSet presAssocID="{F6F83A1E-AB2E-4A11-9D7D-5FE6CCBE994E}" presName="compNode" presStyleCnt="0"/>
      <dgm:spPr/>
    </dgm:pt>
    <dgm:pt modelId="{26DA4687-34C0-49FC-B0D0-46C8A2F9469E}" type="pres">
      <dgm:prSet presAssocID="{F6F83A1E-AB2E-4A11-9D7D-5FE6CCBE994E}" presName="bgRect" presStyleLbl="bgShp" presStyleIdx="0" presStyleCnt="5"/>
      <dgm:spPr/>
    </dgm:pt>
    <dgm:pt modelId="{38B6F014-1C4D-439A-8A5D-8A9921457736}" type="pres">
      <dgm:prSet presAssocID="{F6F83A1E-AB2E-4A11-9D7D-5FE6CCBE994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D43380-F5DC-4983-AB84-DFDF8AF2B205}" type="pres">
      <dgm:prSet presAssocID="{F6F83A1E-AB2E-4A11-9D7D-5FE6CCBE994E}" presName="spaceRect" presStyleCnt="0"/>
      <dgm:spPr/>
    </dgm:pt>
    <dgm:pt modelId="{68FDFEE5-CFED-4781-B744-7A44289D44C4}" type="pres">
      <dgm:prSet presAssocID="{F6F83A1E-AB2E-4A11-9D7D-5FE6CCBE994E}" presName="parTx" presStyleLbl="revTx" presStyleIdx="0" presStyleCnt="5">
        <dgm:presLayoutVars>
          <dgm:chMax val="0"/>
          <dgm:chPref val="0"/>
        </dgm:presLayoutVars>
      </dgm:prSet>
      <dgm:spPr/>
    </dgm:pt>
    <dgm:pt modelId="{D75CAD93-5055-4E80-94E1-6E9311476784}" type="pres">
      <dgm:prSet presAssocID="{CEA9531F-CEBC-4FA7-869B-D1A687D22055}" presName="sibTrans" presStyleCnt="0"/>
      <dgm:spPr/>
    </dgm:pt>
    <dgm:pt modelId="{AF53B08A-2B0E-4F97-92CC-D81EF2457E65}" type="pres">
      <dgm:prSet presAssocID="{C6AF6DCF-E992-4C0B-84C4-A8128F1C2802}" presName="compNode" presStyleCnt="0"/>
      <dgm:spPr/>
    </dgm:pt>
    <dgm:pt modelId="{61D85869-32D9-42E2-9998-097186CA40FB}" type="pres">
      <dgm:prSet presAssocID="{C6AF6DCF-E992-4C0B-84C4-A8128F1C2802}" presName="bgRect" presStyleLbl="bgShp" presStyleIdx="1" presStyleCnt="5"/>
      <dgm:spPr/>
    </dgm:pt>
    <dgm:pt modelId="{8ECCEAE6-DFE5-4054-8C63-ED870A9A0714}" type="pres">
      <dgm:prSet presAssocID="{C6AF6DCF-E992-4C0B-84C4-A8128F1C28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6173B63-5BE2-406A-B8D9-873734D03C46}" type="pres">
      <dgm:prSet presAssocID="{C6AF6DCF-E992-4C0B-84C4-A8128F1C2802}" presName="spaceRect" presStyleCnt="0"/>
      <dgm:spPr/>
    </dgm:pt>
    <dgm:pt modelId="{CAC44F45-6059-4507-A888-90CAD9B16174}" type="pres">
      <dgm:prSet presAssocID="{C6AF6DCF-E992-4C0B-84C4-A8128F1C2802}" presName="parTx" presStyleLbl="revTx" presStyleIdx="1" presStyleCnt="5">
        <dgm:presLayoutVars>
          <dgm:chMax val="0"/>
          <dgm:chPref val="0"/>
        </dgm:presLayoutVars>
      </dgm:prSet>
      <dgm:spPr/>
    </dgm:pt>
    <dgm:pt modelId="{EE10AB04-EFD4-4012-A7F8-AB583C67707A}" type="pres">
      <dgm:prSet presAssocID="{755789C0-36C8-466C-8FBC-0AD6DEBC8EE7}" presName="sibTrans" presStyleCnt="0"/>
      <dgm:spPr/>
    </dgm:pt>
    <dgm:pt modelId="{0594E741-0683-42AC-9E24-FDAE43A6AEB4}" type="pres">
      <dgm:prSet presAssocID="{CFB2F497-83F5-46AD-BDA0-255992C6C8B8}" presName="compNode" presStyleCnt="0"/>
      <dgm:spPr/>
    </dgm:pt>
    <dgm:pt modelId="{41A945D5-45D1-4B11-BFA8-B7D5DDD05211}" type="pres">
      <dgm:prSet presAssocID="{CFB2F497-83F5-46AD-BDA0-255992C6C8B8}" presName="bgRect" presStyleLbl="bgShp" presStyleIdx="2" presStyleCnt="5"/>
      <dgm:spPr/>
    </dgm:pt>
    <dgm:pt modelId="{EE031362-8CB3-4ECD-961A-7B63E76CAE80}" type="pres">
      <dgm:prSet presAssocID="{CFB2F497-83F5-46AD-BDA0-255992C6C8B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D7A245D-7FC7-4914-BFF2-F157A0CB367A}" type="pres">
      <dgm:prSet presAssocID="{CFB2F497-83F5-46AD-BDA0-255992C6C8B8}" presName="spaceRect" presStyleCnt="0"/>
      <dgm:spPr/>
    </dgm:pt>
    <dgm:pt modelId="{3A177AAF-48DF-491A-B5C4-697DF74CE242}" type="pres">
      <dgm:prSet presAssocID="{CFB2F497-83F5-46AD-BDA0-255992C6C8B8}" presName="parTx" presStyleLbl="revTx" presStyleIdx="2" presStyleCnt="5">
        <dgm:presLayoutVars>
          <dgm:chMax val="0"/>
          <dgm:chPref val="0"/>
        </dgm:presLayoutVars>
      </dgm:prSet>
      <dgm:spPr/>
    </dgm:pt>
    <dgm:pt modelId="{ED6F7D5A-A515-48A7-8494-73729069DFA2}" type="pres">
      <dgm:prSet presAssocID="{FAAC9ADB-40BE-45DE-B1DA-1CCFD22CAF0A}" presName="sibTrans" presStyleCnt="0"/>
      <dgm:spPr/>
    </dgm:pt>
    <dgm:pt modelId="{F32AFCC9-BD3E-4C75-A455-7D074E4A04FD}" type="pres">
      <dgm:prSet presAssocID="{5EA464DC-7F72-42A3-9CB1-088598D18269}" presName="compNode" presStyleCnt="0"/>
      <dgm:spPr/>
    </dgm:pt>
    <dgm:pt modelId="{F918BEDD-6C9D-44DD-BA3C-64C237A72656}" type="pres">
      <dgm:prSet presAssocID="{5EA464DC-7F72-42A3-9CB1-088598D18269}" presName="bgRect" presStyleLbl="bgShp" presStyleIdx="3" presStyleCnt="5"/>
      <dgm:spPr/>
    </dgm:pt>
    <dgm:pt modelId="{1920FF64-AFD7-4772-B55D-E37707DC342F}" type="pres">
      <dgm:prSet presAssocID="{5EA464DC-7F72-42A3-9CB1-088598D182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D639F40-01AB-4609-B241-E2553DFAF5F8}" type="pres">
      <dgm:prSet presAssocID="{5EA464DC-7F72-42A3-9CB1-088598D18269}" presName="spaceRect" presStyleCnt="0"/>
      <dgm:spPr/>
    </dgm:pt>
    <dgm:pt modelId="{E54646A7-8D5E-403D-BBF8-E3709CD957AD}" type="pres">
      <dgm:prSet presAssocID="{5EA464DC-7F72-42A3-9CB1-088598D18269}" presName="parTx" presStyleLbl="revTx" presStyleIdx="3" presStyleCnt="5">
        <dgm:presLayoutVars>
          <dgm:chMax val="0"/>
          <dgm:chPref val="0"/>
        </dgm:presLayoutVars>
      </dgm:prSet>
      <dgm:spPr/>
    </dgm:pt>
    <dgm:pt modelId="{9054834A-CAF5-40DC-ADB2-61738116C9CA}" type="pres">
      <dgm:prSet presAssocID="{235F1738-A415-47C2-982E-F5955FC96C37}" presName="sibTrans" presStyleCnt="0"/>
      <dgm:spPr/>
    </dgm:pt>
    <dgm:pt modelId="{B6824625-3A02-4D9A-B127-3F73723B9D36}" type="pres">
      <dgm:prSet presAssocID="{9823D3CE-CFEF-4199-9353-7E1E029B0A0B}" presName="compNode" presStyleCnt="0"/>
      <dgm:spPr/>
    </dgm:pt>
    <dgm:pt modelId="{F55D7187-D927-4BBF-8636-4311ED744C7F}" type="pres">
      <dgm:prSet presAssocID="{9823D3CE-CFEF-4199-9353-7E1E029B0A0B}" presName="bgRect" presStyleLbl="bgShp" presStyleIdx="4" presStyleCnt="5"/>
      <dgm:spPr/>
    </dgm:pt>
    <dgm:pt modelId="{86E0516D-444A-4446-9FE9-EB616776233C}" type="pres">
      <dgm:prSet presAssocID="{9823D3CE-CFEF-4199-9353-7E1E029B0A0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1B24AF5-6276-4A74-9D33-B68BBCB69365}" type="pres">
      <dgm:prSet presAssocID="{9823D3CE-CFEF-4199-9353-7E1E029B0A0B}" presName="spaceRect" presStyleCnt="0"/>
      <dgm:spPr/>
    </dgm:pt>
    <dgm:pt modelId="{DD945F73-0F51-4CA2-A343-A1C41B1ADFAB}" type="pres">
      <dgm:prSet presAssocID="{9823D3CE-CFEF-4199-9353-7E1E029B0A0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00CA535-5F24-4687-AB61-47A29848E4B4}" srcId="{4069D15A-CDDD-4886-A089-0E6F7BDB73A8}" destId="{CFB2F497-83F5-46AD-BDA0-255992C6C8B8}" srcOrd="2" destOrd="0" parTransId="{2E759FE3-1159-4D0F-8F1C-4CA6254DB79B}" sibTransId="{FAAC9ADB-40BE-45DE-B1DA-1CCFD22CAF0A}"/>
    <dgm:cxn modelId="{F4E66E75-4D79-419C-B25A-687D15DAAA82}" srcId="{4069D15A-CDDD-4886-A089-0E6F7BDB73A8}" destId="{F6F83A1E-AB2E-4A11-9D7D-5FE6CCBE994E}" srcOrd="0" destOrd="0" parTransId="{74EAE36B-C712-4D9C-A8AA-8170F627BA8F}" sibTransId="{CEA9531F-CEBC-4FA7-869B-D1A687D22055}"/>
    <dgm:cxn modelId="{0A618975-36B7-4580-A6C5-2952F026AFE3}" type="presOf" srcId="{F6F83A1E-AB2E-4A11-9D7D-5FE6CCBE994E}" destId="{68FDFEE5-CFED-4781-B744-7A44289D44C4}" srcOrd="0" destOrd="0" presId="urn:microsoft.com/office/officeart/2018/2/layout/IconVerticalSolidList"/>
    <dgm:cxn modelId="{8809128B-24B0-49E1-8DF0-226FAD7CAFCB}" srcId="{4069D15A-CDDD-4886-A089-0E6F7BDB73A8}" destId="{C6AF6DCF-E992-4C0B-84C4-A8128F1C2802}" srcOrd="1" destOrd="0" parTransId="{91BDDCEF-8234-4DE8-B8DA-07D70DB0D9BB}" sibTransId="{755789C0-36C8-466C-8FBC-0AD6DEBC8EE7}"/>
    <dgm:cxn modelId="{C3ECF5A5-3E39-4F4F-A7D6-6EFF17F9A1DE}" srcId="{4069D15A-CDDD-4886-A089-0E6F7BDB73A8}" destId="{9823D3CE-CFEF-4199-9353-7E1E029B0A0B}" srcOrd="4" destOrd="0" parTransId="{81EEE9F8-594E-4626-9DE9-0725CD10F405}" sibTransId="{B250EB19-1BE8-4CEA-8F98-4059A4B86366}"/>
    <dgm:cxn modelId="{B0086EBB-EB39-4D29-84F7-9516C876852E}" type="presOf" srcId="{C6AF6DCF-E992-4C0B-84C4-A8128F1C2802}" destId="{CAC44F45-6059-4507-A888-90CAD9B16174}" srcOrd="0" destOrd="0" presId="urn:microsoft.com/office/officeart/2018/2/layout/IconVerticalSolidList"/>
    <dgm:cxn modelId="{E4DCCDBD-7798-4169-A3F7-F59298AFFBB9}" type="presOf" srcId="{5EA464DC-7F72-42A3-9CB1-088598D18269}" destId="{E54646A7-8D5E-403D-BBF8-E3709CD957AD}" srcOrd="0" destOrd="0" presId="urn:microsoft.com/office/officeart/2018/2/layout/IconVerticalSolidList"/>
    <dgm:cxn modelId="{DC6533C1-64E5-4F69-8D4F-4A46A4043D65}" type="presOf" srcId="{CFB2F497-83F5-46AD-BDA0-255992C6C8B8}" destId="{3A177AAF-48DF-491A-B5C4-697DF74CE242}" srcOrd="0" destOrd="0" presId="urn:microsoft.com/office/officeart/2018/2/layout/IconVerticalSolidList"/>
    <dgm:cxn modelId="{AB599AC7-1FF8-4596-A982-D0A616444BE4}" type="presOf" srcId="{9823D3CE-CFEF-4199-9353-7E1E029B0A0B}" destId="{DD945F73-0F51-4CA2-A343-A1C41B1ADFAB}" srcOrd="0" destOrd="0" presId="urn:microsoft.com/office/officeart/2018/2/layout/IconVerticalSolidList"/>
    <dgm:cxn modelId="{9E4A69DD-DAC6-4BE6-B168-359BA340AB20}" type="presOf" srcId="{4069D15A-CDDD-4886-A089-0E6F7BDB73A8}" destId="{D2981BA4-88E2-4195-A51F-F5B297F91654}" srcOrd="0" destOrd="0" presId="urn:microsoft.com/office/officeart/2018/2/layout/IconVerticalSolidList"/>
    <dgm:cxn modelId="{D9D607F9-8D86-4D15-9C98-DDBB0FEEA07E}" srcId="{4069D15A-CDDD-4886-A089-0E6F7BDB73A8}" destId="{5EA464DC-7F72-42A3-9CB1-088598D18269}" srcOrd="3" destOrd="0" parTransId="{1E450BB9-BD19-4543-9984-5658B301A371}" sibTransId="{235F1738-A415-47C2-982E-F5955FC96C37}"/>
    <dgm:cxn modelId="{387F9898-4A53-498F-B21E-E936E791313E}" type="presParOf" srcId="{D2981BA4-88E2-4195-A51F-F5B297F91654}" destId="{F15FF69E-5AC3-4F9E-867E-5A14DEAFB5D0}" srcOrd="0" destOrd="0" presId="urn:microsoft.com/office/officeart/2018/2/layout/IconVerticalSolidList"/>
    <dgm:cxn modelId="{91E6B184-D4AD-45C9-BC24-7F2980A44725}" type="presParOf" srcId="{F15FF69E-5AC3-4F9E-867E-5A14DEAFB5D0}" destId="{26DA4687-34C0-49FC-B0D0-46C8A2F9469E}" srcOrd="0" destOrd="0" presId="urn:microsoft.com/office/officeart/2018/2/layout/IconVerticalSolidList"/>
    <dgm:cxn modelId="{C8FAE90E-DBE0-49EA-8FDA-70E1189292F3}" type="presParOf" srcId="{F15FF69E-5AC3-4F9E-867E-5A14DEAFB5D0}" destId="{38B6F014-1C4D-439A-8A5D-8A9921457736}" srcOrd="1" destOrd="0" presId="urn:microsoft.com/office/officeart/2018/2/layout/IconVerticalSolidList"/>
    <dgm:cxn modelId="{19A2DB49-3D82-40F8-8140-A1E9EECA817C}" type="presParOf" srcId="{F15FF69E-5AC3-4F9E-867E-5A14DEAFB5D0}" destId="{7FD43380-F5DC-4983-AB84-DFDF8AF2B205}" srcOrd="2" destOrd="0" presId="urn:microsoft.com/office/officeart/2018/2/layout/IconVerticalSolidList"/>
    <dgm:cxn modelId="{F01DEAAF-4FB1-4D6A-ADFC-0FFE5EF17D1B}" type="presParOf" srcId="{F15FF69E-5AC3-4F9E-867E-5A14DEAFB5D0}" destId="{68FDFEE5-CFED-4781-B744-7A44289D44C4}" srcOrd="3" destOrd="0" presId="urn:microsoft.com/office/officeart/2018/2/layout/IconVerticalSolidList"/>
    <dgm:cxn modelId="{E5C1BD2B-E0FC-42D5-A438-2736A02CBAEC}" type="presParOf" srcId="{D2981BA4-88E2-4195-A51F-F5B297F91654}" destId="{D75CAD93-5055-4E80-94E1-6E9311476784}" srcOrd="1" destOrd="0" presId="urn:microsoft.com/office/officeart/2018/2/layout/IconVerticalSolidList"/>
    <dgm:cxn modelId="{408616D3-F98C-46A4-8EEE-D91A57589C95}" type="presParOf" srcId="{D2981BA4-88E2-4195-A51F-F5B297F91654}" destId="{AF53B08A-2B0E-4F97-92CC-D81EF2457E65}" srcOrd="2" destOrd="0" presId="urn:microsoft.com/office/officeart/2018/2/layout/IconVerticalSolidList"/>
    <dgm:cxn modelId="{A0640E66-3F2D-4ABB-A54F-F1D21CC091B5}" type="presParOf" srcId="{AF53B08A-2B0E-4F97-92CC-D81EF2457E65}" destId="{61D85869-32D9-42E2-9998-097186CA40FB}" srcOrd="0" destOrd="0" presId="urn:microsoft.com/office/officeart/2018/2/layout/IconVerticalSolidList"/>
    <dgm:cxn modelId="{2B12196B-51A4-4C3E-B6C8-633DDA456590}" type="presParOf" srcId="{AF53B08A-2B0E-4F97-92CC-D81EF2457E65}" destId="{8ECCEAE6-DFE5-4054-8C63-ED870A9A0714}" srcOrd="1" destOrd="0" presId="urn:microsoft.com/office/officeart/2018/2/layout/IconVerticalSolidList"/>
    <dgm:cxn modelId="{C847A178-9577-46AD-BD24-7606A47F9DC0}" type="presParOf" srcId="{AF53B08A-2B0E-4F97-92CC-D81EF2457E65}" destId="{26173B63-5BE2-406A-B8D9-873734D03C46}" srcOrd="2" destOrd="0" presId="urn:microsoft.com/office/officeart/2018/2/layout/IconVerticalSolidList"/>
    <dgm:cxn modelId="{4A5AF850-3FE1-45B2-9398-C3970F8071AE}" type="presParOf" srcId="{AF53B08A-2B0E-4F97-92CC-D81EF2457E65}" destId="{CAC44F45-6059-4507-A888-90CAD9B16174}" srcOrd="3" destOrd="0" presId="urn:microsoft.com/office/officeart/2018/2/layout/IconVerticalSolidList"/>
    <dgm:cxn modelId="{529CDD78-86A6-4A6C-9709-74C57D60318F}" type="presParOf" srcId="{D2981BA4-88E2-4195-A51F-F5B297F91654}" destId="{EE10AB04-EFD4-4012-A7F8-AB583C67707A}" srcOrd="3" destOrd="0" presId="urn:microsoft.com/office/officeart/2018/2/layout/IconVerticalSolidList"/>
    <dgm:cxn modelId="{80AB9BE9-1C90-47FC-A2F8-6A4A0CB62AE3}" type="presParOf" srcId="{D2981BA4-88E2-4195-A51F-F5B297F91654}" destId="{0594E741-0683-42AC-9E24-FDAE43A6AEB4}" srcOrd="4" destOrd="0" presId="urn:microsoft.com/office/officeart/2018/2/layout/IconVerticalSolidList"/>
    <dgm:cxn modelId="{550A1A39-7BE9-4A0F-9633-734F444A42FE}" type="presParOf" srcId="{0594E741-0683-42AC-9E24-FDAE43A6AEB4}" destId="{41A945D5-45D1-4B11-BFA8-B7D5DDD05211}" srcOrd="0" destOrd="0" presId="urn:microsoft.com/office/officeart/2018/2/layout/IconVerticalSolidList"/>
    <dgm:cxn modelId="{E13A8209-F92A-476D-918C-47F2359FAE57}" type="presParOf" srcId="{0594E741-0683-42AC-9E24-FDAE43A6AEB4}" destId="{EE031362-8CB3-4ECD-961A-7B63E76CAE80}" srcOrd="1" destOrd="0" presId="urn:microsoft.com/office/officeart/2018/2/layout/IconVerticalSolidList"/>
    <dgm:cxn modelId="{A36F8D67-10E7-4711-8FE8-0809073D7020}" type="presParOf" srcId="{0594E741-0683-42AC-9E24-FDAE43A6AEB4}" destId="{8D7A245D-7FC7-4914-BFF2-F157A0CB367A}" srcOrd="2" destOrd="0" presId="urn:microsoft.com/office/officeart/2018/2/layout/IconVerticalSolidList"/>
    <dgm:cxn modelId="{05C8C5D1-F186-4825-8A56-69B589A17295}" type="presParOf" srcId="{0594E741-0683-42AC-9E24-FDAE43A6AEB4}" destId="{3A177AAF-48DF-491A-B5C4-697DF74CE242}" srcOrd="3" destOrd="0" presId="urn:microsoft.com/office/officeart/2018/2/layout/IconVerticalSolidList"/>
    <dgm:cxn modelId="{18900832-36CC-4620-A4BC-B865AA10EF68}" type="presParOf" srcId="{D2981BA4-88E2-4195-A51F-F5B297F91654}" destId="{ED6F7D5A-A515-48A7-8494-73729069DFA2}" srcOrd="5" destOrd="0" presId="urn:microsoft.com/office/officeart/2018/2/layout/IconVerticalSolidList"/>
    <dgm:cxn modelId="{D916F4EC-4942-459B-A3BF-CC1075DA0229}" type="presParOf" srcId="{D2981BA4-88E2-4195-A51F-F5B297F91654}" destId="{F32AFCC9-BD3E-4C75-A455-7D074E4A04FD}" srcOrd="6" destOrd="0" presId="urn:microsoft.com/office/officeart/2018/2/layout/IconVerticalSolidList"/>
    <dgm:cxn modelId="{D3A62240-D239-43B4-9D1C-1D621673257A}" type="presParOf" srcId="{F32AFCC9-BD3E-4C75-A455-7D074E4A04FD}" destId="{F918BEDD-6C9D-44DD-BA3C-64C237A72656}" srcOrd="0" destOrd="0" presId="urn:microsoft.com/office/officeart/2018/2/layout/IconVerticalSolidList"/>
    <dgm:cxn modelId="{E3FFF45F-8694-45E0-A0C8-1420A6C7BB06}" type="presParOf" srcId="{F32AFCC9-BD3E-4C75-A455-7D074E4A04FD}" destId="{1920FF64-AFD7-4772-B55D-E37707DC342F}" srcOrd="1" destOrd="0" presId="urn:microsoft.com/office/officeart/2018/2/layout/IconVerticalSolidList"/>
    <dgm:cxn modelId="{7B8396B9-3A21-4E7A-96E1-0242B4B9E1F6}" type="presParOf" srcId="{F32AFCC9-BD3E-4C75-A455-7D074E4A04FD}" destId="{2D639F40-01AB-4609-B241-E2553DFAF5F8}" srcOrd="2" destOrd="0" presId="urn:microsoft.com/office/officeart/2018/2/layout/IconVerticalSolidList"/>
    <dgm:cxn modelId="{85BA1124-4EB6-4DE4-AD72-069526B45675}" type="presParOf" srcId="{F32AFCC9-BD3E-4C75-A455-7D074E4A04FD}" destId="{E54646A7-8D5E-403D-BBF8-E3709CD957AD}" srcOrd="3" destOrd="0" presId="urn:microsoft.com/office/officeart/2018/2/layout/IconVerticalSolidList"/>
    <dgm:cxn modelId="{11ED0D28-3AEB-471B-9104-27C675ECD5D4}" type="presParOf" srcId="{D2981BA4-88E2-4195-A51F-F5B297F91654}" destId="{9054834A-CAF5-40DC-ADB2-61738116C9CA}" srcOrd="7" destOrd="0" presId="urn:microsoft.com/office/officeart/2018/2/layout/IconVerticalSolidList"/>
    <dgm:cxn modelId="{1A2A304A-73C0-4715-96FA-8E5A09C00FC4}" type="presParOf" srcId="{D2981BA4-88E2-4195-A51F-F5B297F91654}" destId="{B6824625-3A02-4D9A-B127-3F73723B9D36}" srcOrd="8" destOrd="0" presId="urn:microsoft.com/office/officeart/2018/2/layout/IconVerticalSolidList"/>
    <dgm:cxn modelId="{95861AB9-27C0-451D-8CB7-D84B7E380B98}" type="presParOf" srcId="{B6824625-3A02-4D9A-B127-3F73723B9D36}" destId="{F55D7187-D927-4BBF-8636-4311ED744C7F}" srcOrd="0" destOrd="0" presId="urn:microsoft.com/office/officeart/2018/2/layout/IconVerticalSolidList"/>
    <dgm:cxn modelId="{598FCDEE-FC0F-4F28-ABF6-539B8590D195}" type="presParOf" srcId="{B6824625-3A02-4D9A-B127-3F73723B9D36}" destId="{86E0516D-444A-4446-9FE9-EB616776233C}" srcOrd="1" destOrd="0" presId="urn:microsoft.com/office/officeart/2018/2/layout/IconVerticalSolidList"/>
    <dgm:cxn modelId="{96FC5499-7827-4521-9C24-0941E9919B3D}" type="presParOf" srcId="{B6824625-3A02-4D9A-B127-3F73723B9D36}" destId="{71B24AF5-6276-4A74-9D33-B68BBCB69365}" srcOrd="2" destOrd="0" presId="urn:microsoft.com/office/officeart/2018/2/layout/IconVerticalSolidList"/>
    <dgm:cxn modelId="{3E46758F-F10F-4E0B-97BC-650E4100F94F}" type="presParOf" srcId="{B6824625-3A02-4D9A-B127-3F73723B9D36}" destId="{DD945F73-0F51-4CA2-A343-A1C41B1ADF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CD2927-ABD2-4CCD-90F8-151B4957909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364E28-31B6-412C-8E80-10B6F2E9CA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we will achieve from EDA of this Dataset.</a:t>
          </a:r>
        </a:p>
      </dgm:t>
    </dgm:pt>
    <dgm:pt modelId="{706C47A0-61FA-40D8-9897-1BF4EA48D461}" type="parTrans" cxnId="{2350A17A-5C96-4FB0-9210-6B590612F144}">
      <dgm:prSet/>
      <dgm:spPr/>
      <dgm:t>
        <a:bodyPr/>
        <a:lstStyle/>
        <a:p>
          <a:endParaRPr lang="en-US"/>
        </a:p>
      </dgm:t>
    </dgm:pt>
    <dgm:pt modelId="{A078276A-5E4F-46DA-8E30-B5F662EB7B90}" type="sibTrans" cxnId="{2350A17A-5C96-4FB0-9210-6B590612F1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D4661B-0C1A-48E2-B349-5F741BFE67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the Importance of this Dataset.</a:t>
          </a:r>
        </a:p>
      </dgm:t>
    </dgm:pt>
    <dgm:pt modelId="{07A484DA-32CF-474C-BE91-DEB165BA39DC}" type="parTrans" cxnId="{591515A5-C358-40FA-B458-36D217EA18D8}">
      <dgm:prSet/>
      <dgm:spPr/>
      <dgm:t>
        <a:bodyPr/>
        <a:lstStyle/>
        <a:p>
          <a:endParaRPr lang="en-US"/>
        </a:p>
      </dgm:t>
    </dgm:pt>
    <dgm:pt modelId="{C6202144-5722-4437-A284-8A6ACEA2F2EF}" type="sibTrans" cxnId="{591515A5-C358-40FA-B458-36D217EA18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72619A-6C21-489C-B761-2305B614EE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 What attributes Heart Attack depends the most.</a:t>
          </a:r>
        </a:p>
      </dgm:t>
    </dgm:pt>
    <dgm:pt modelId="{F03D0F3B-CEC2-4EAA-AC64-59F8EC4CAABD}" type="parTrans" cxnId="{9A50F7C3-8992-45B7-97C4-552FA318603B}">
      <dgm:prSet/>
      <dgm:spPr/>
      <dgm:t>
        <a:bodyPr/>
        <a:lstStyle/>
        <a:p>
          <a:endParaRPr lang="en-US"/>
        </a:p>
      </dgm:t>
    </dgm:pt>
    <dgm:pt modelId="{5DEE02ED-FBCF-4CB4-9A67-BB308F89AD92}" type="sibTrans" cxnId="{9A50F7C3-8992-45B7-97C4-552FA31860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BBEA45-0C56-400F-804E-9E132B308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can observe the different attributes of Dataset.</a:t>
          </a:r>
        </a:p>
      </dgm:t>
    </dgm:pt>
    <dgm:pt modelId="{687243E7-B7EA-4AF3-AFDB-5AF9239ABD3F}" type="parTrans" cxnId="{EDBE8C31-BB94-44B0-8998-ADFA2545CDE0}">
      <dgm:prSet/>
      <dgm:spPr/>
      <dgm:t>
        <a:bodyPr/>
        <a:lstStyle/>
        <a:p>
          <a:endParaRPr lang="en-US"/>
        </a:p>
      </dgm:t>
    </dgm:pt>
    <dgm:pt modelId="{EA0AA7BB-9832-45C4-A5C7-09CDF20F235D}" type="sibTrans" cxnId="{EDBE8C31-BB94-44B0-8998-ADFA2545CD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FCBC7F-472E-49B1-B606-DC8AEC112D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we decrease any attribute, then what effect will be observed on the Output.</a:t>
          </a:r>
        </a:p>
      </dgm:t>
    </dgm:pt>
    <dgm:pt modelId="{75CA51AE-0A08-472E-BDE6-3D8DAB935970}" type="parTrans" cxnId="{F6BF70D3-9ABF-4617-BE53-15A836393BE6}">
      <dgm:prSet/>
      <dgm:spPr/>
      <dgm:t>
        <a:bodyPr/>
        <a:lstStyle/>
        <a:p>
          <a:endParaRPr lang="en-US"/>
        </a:p>
      </dgm:t>
    </dgm:pt>
    <dgm:pt modelId="{74F924E5-F7D7-46A7-8283-4DF688F0C4A2}" type="sibTrans" cxnId="{F6BF70D3-9ABF-4617-BE53-15A836393BE6}">
      <dgm:prSet/>
      <dgm:spPr/>
      <dgm:t>
        <a:bodyPr/>
        <a:lstStyle/>
        <a:p>
          <a:endParaRPr lang="en-US"/>
        </a:p>
      </dgm:t>
    </dgm:pt>
    <dgm:pt modelId="{8E94E6CB-529E-4019-9FCE-37B1A2A94E67}" type="pres">
      <dgm:prSet presAssocID="{6BCD2927-ABD2-4CCD-90F8-151B49579090}" presName="root" presStyleCnt="0">
        <dgm:presLayoutVars>
          <dgm:dir/>
          <dgm:resizeHandles val="exact"/>
        </dgm:presLayoutVars>
      </dgm:prSet>
      <dgm:spPr/>
    </dgm:pt>
    <dgm:pt modelId="{97541C38-79F2-4AB5-8371-699C500E9FCE}" type="pres">
      <dgm:prSet presAssocID="{DB364E28-31B6-412C-8E80-10B6F2E9CA3D}" presName="compNode" presStyleCnt="0"/>
      <dgm:spPr/>
    </dgm:pt>
    <dgm:pt modelId="{B050D2FF-FED0-422C-8B20-ACACA3B3C330}" type="pres">
      <dgm:prSet presAssocID="{DB364E28-31B6-412C-8E80-10B6F2E9CA3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A6764BB-1454-4BEF-BEC7-AF74A4AFFB56}" type="pres">
      <dgm:prSet presAssocID="{DB364E28-31B6-412C-8E80-10B6F2E9CA3D}" presName="spaceRect" presStyleCnt="0"/>
      <dgm:spPr/>
    </dgm:pt>
    <dgm:pt modelId="{0BFA7BF9-ADE5-47B9-8A36-3F6E2AA8D5F4}" type="pres">
      <dgm:prSet presAssocID="{DB364E28-31B6-412C-8E80-10B6F2E9CA3D}" presName="textRect" presStyleLbl="revTx" presStyleIdx="0" presStyleCnt="5">
        <dgm:presLayoutVars>
          <dgm:chMax val="1"/>
          <dgm:chPref val="1"/>
        </dgm:presLayoutVars>
      </dgm:prSet>
      <dgm:spPr/>
    </dgm:pt>
    <dgm:pt modelId="{1DE634E3-E86B-4F86-9994-25F8FE1AFDD8}" type="pres">
      <dgm:prSet presAssocID="{A078276A-5E4F-46DA-8E30-B5F662EB7B90}" presName="sibTrans" presStyleCnt="0"/>
      <dgm:spPr/>
    </dgm:pt>
    <dgm:pt modelId="{EACC70C5-CA07-4651-A255-5DE43BDB95D2}" type="pres">
      <dgm:prSet presAssocID="{05D4661B-0C1A-48E2-B349-5F741BFE67A3}" presName="compNode" presStyleCnt="0"/>
      <dgm:spPr/>
    </dgm:pt>
    <dgm:pt modelId="{23C42C07-7645-464C-91F1-BA7151020984}" type="pres">
      <dgm:prSet presAssocID="{05D4661B-0C1A-48E2-B349-5F741BFE67A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431201C-A291-406D-A8AC-08F7E6A2DFD1}" type="pres">
      <dgm:prSet presAssocID="{05D4661B-0C1A-48E2-B349-5F741BFE67A3}" presName="spaceRect" presStyleCnt="0"/>
      <dgm:spPr/>
    </dgm:pt>
    <dgm:pt modelId="{E690E254-9DCC-4F8E-BF66-2AEB19001596}" type="pres">
      <dgm:prSet presAssocID="{05D4661B-0C1A-48E2-B349-5F741BFE67A3}" presName="textRect" presStyleLbl="revTx" presStyleIdx="1" presStyleCnt="5">
        <dgm:presLayoutVars>
          <dgm:chMax val="1"/>
          <dgm:chPref val="1"/>
        </dgm:presLayoutVars>
      </dgm:prSet>
      <dgm:spPr/>
    </dgm:pt>
    <dgm:pt modelId="{D54FD6A2-9B23-412B-B303-8B48B23D8618}" type="pres">
      <dgm:prSet presAssocID="{C6202144-5722-4437-A284-8A6ACEA2F2EF}" presName="sibTrans" presStyleCnt="0"/>
      <dgm:spPr/>
    </dgm:pt>
    <dgm:pt modelId="{DBBE56A8-4A0B-40D2-87D5-4C2E35FC4872}" type="pres">
      <dgm:prSet presAssocID="{F972619A-6C21-489C-B761-2305B614EE3E}" presName="compNode" presStyleCnt="0"/>
      <dgm:spPr/>
    </dgm:pt>
    <dgm:pt modelId="{8413242F-4194-4CCB-90AA-31128904C784}" type="pres">
      <dgm:prSet presAssocID="{F972619A-6C21-489C-B761-2305B614EE3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34638392-D9B7-47EF-9447-1AC96F9D1631}" type="pres">
      <dgm:prSet presAssocID="{F972619A-6C21-489C-B761-2305B614EE3E}" presName="spaceRect" presStyleCnt="0"/>
      <dgm:spPr/>
    </dgm:pt>
    <dgm:pt modelId="{00578F43-42CF-4D6E-802C-1E3A6B09B890}" type="pres">
      <dgm:prSet presAssocID="{F972619A-6C21-489C-B761-2305B614EE3E}" presName="textRect" presStyleLbl="revTx" presStyleIdx="2" presStyleCnt="5">
        <dgm:presLayoutVars>
          <dgm:chMax val="1"/>
          <dgm:chPref val="1"/>
        </dgm:presLayoutVars>
      </dgm:prSet>
      <dgm:spPr/>
    </dgm:pt>
    <dgm:pt modelId="{E0B52550-5BFC-4A10-9501-9AFEB84E2279}" type="pres">
      <dgm:prSet presAssocID="{5DEE02ED-FBCF-4CB4-9A67-BB308F89AD92}" presName="sibTrans" presStyleCnt="0"/>
      <dgm:spPr/>
    </dgm:pt>
    <dgm:pt modelId="{6DD365E3-604C-4204-8F2A-7BDB683E678C}" type="pres">
      <dgm:prSet presAssocID="{B5BBEA45-0C56-400F-804E-9E132B308AB2}" presName="compNode" presStyleCnt="0"/>
      <dgm:spPr/>
    </dgm:pt>
    <dgm:pt modelId="{D7AB343A-4B2E-4BEE-A1D0-205D603ADA5D}" type="pres">
      <dgm:prSet presAssocID="{B5BBEA45-0C56-400F-804E-9E132B308A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4A6BCCD-E255-4E96-832D-3A5D802CD07F}" type="pres">
      <dgm:prSet presAssocID="{B5BBEA45-0C56-400F-804E-9E132B308AB2}" presName="spaceRect" presStyleCnt="0"/>
      <dgm:spPr/>
    </dgm:pt>
    <dgm:pt modelId="{F3823DF5-ACAF-46EC-95FE-6870490E3185}" type="pres">
      <dgm:prSet presAssocID="{B5BBEA45-0C56-400F-804E-9E132B308AB2}" presName="textRect" presStyleLbl="revTx" presStyleIdx="3" presStyleCnt="5">
        <dgm:presLayoutVars>
          <dgm:chMax val="1"/>
          <dgm:chPref val="1"/>
        </dgm:presLayoutVars>
      </dgm:prSet>
      <dgm:spPr/>
    </dgm:pt>
    <dgm:pt modelId="{AF605478-537F-4BC7-924C-F543BE59C3F4}" type="pres">
      <dgm:prSet presAssocID="{EA0AA7BB-9832-45C4-A5C7-09CDF20F235D}" presName="sibTrans" presStyleCnt="0"/>
      <dgm:spPr/>
    </dgm:pt>
    <dgm:pt modelId="{6217ABE8-A9A7-423F-B500-3D712526E2C4}" type="pres">
      <dgm:prSet presAssocID="{98FCBC7F-472E-49B1-B606-DC8AEC112D1F}" presName="compNode" presStyleCnt="0"/>
      <dgm:spPr/>
    </dgm:pt>
    <dgm:pt modelId="{3090DB61-3272-45F3-AE43-A332D861D481}" type="pres">
      <dgm:prSet presAssocID="{98FCBC7F-472E-49B1-B606-DC8AEC112D1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40A374AA-3D17-41E3-B40E-11AAE0017319}" type="pres">
      <dgm:prSet presAssocID="{98FCBC7F-472E-49B1-B606-DC8AEC112D1F}" presName="spaceRect" presStyleCnt="0"/>
      <dgm:spPr/>
    </dgm:pt>
    <dgm:pt modelId="{1A4AE045-9232-4806-83C9-FEA42E0A08B3}" type="pres">
      <dgm:prSet presAssocID="{98FCBC7F-472E-49B1-B606-DC8AEC112D1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6EF8401-C394-4153-8537-550D4FC74617}" type="presOf" srcId="{F972619A-6C21-489C-B761-2305B614EE3E}" destId="{00578F43-42CF-4D6E-802C-1E3A6B09B890}" srcOrd="0" destOrd="0" presId="urn:microsoft.com/office/officeart/2018/2/layout/IconLabelList"/>
    <dgm:cxn modelId="{BFA16616-2F1C-455E-82D4-4E0E172F6EBD}" type="presOf" srcId="{6BCD2927-ABD2-4CCD-90F8-151B49579090}" destId="{8E94E6CB-529E-4019-9FCE-37B1A2A94E67}" srcOrd="0" destOrd="0" presId="urn:microsoft.com/office/officeart/2018/2/layout/IconLabelList"/>
    <dgm:cxn modelId="{F9B90A25-AAC8-4991-9E43-CA530DB83C6D}" type="presOf" srcId="{DB364E28-31B6-412C-8E80-10B6F2E9CA3D}" destId="{0BFA7BF9-ADE5-47B9-8A36-3F6E2AA8D5F4}" srcOrd="0" destOrd="0" presId="urn:microsoft.com/office/officeart/2018/2/layout/IconLabelList"/>
    <dgm:cxn modelId="{EDBE8C31-BB94-44B0-8998-ADFA2545CDE0}" srcId="{6BCD2927-ABD2-4CCD-90F8-151B49579090}" destId="{B5BBEA45-0C56-400F-804E-9E132B308AB2}" srcOrd="3" destOrd="0" parTransId="{687243E7-B7EA-4AF3-AFDB-5AF9239ABD3F}" sibTransId="{EA0AA7BB-9832-45C4-A5C7-09CDF20F235D}"/>
    <dgm:cxn modelId="{2350A17A-5C96-4FB0-9210-6B590612F144}" srcId="{6BCD2927-ABD2-4CCD-90F8-151B49579090}" destId="{DB364E28-31B6-412C-8E80-10B6F2E9CA3D}" srcOrd="0" destOrd="0" parTransId="{706C47A0-61FA-40D8-9897-1BF4EA48D461}" sibTransId="{A078276A-5E4F-46DA-8E30-B5F662EB7B90}"/>
    <dgm:cxn modelId="{C741EB89-A051-44EC-B1C7-0343920BE65B}" type="presOf" srcId="{98FCBC7F-472E-49B1-B606-DC8AEC112D1F}" destId="{1A4AE045-9232-4806-83C9-FEA42E0A08B3}" srcOrd="0" destOrd="0" presId="urn:microsoft.com/office/officeart/2018/2/layout/IconLabelList"/>
    <dgm:cxn modelId="{92C4C2A2-1FB5-4013-B483-7F54025D3285}" type="presOf" srcId="{B5BBEA45-0C56-400F-804E-9E132B308AB2}" destId="{F3823DF5-ACAF-46EC-95FE-6870490E3185}" srcOrd="0" destOrd="0" presId="urn:microsoft.com/office/officeart/2018/2/layout/IconLabelList"/>
    <dgm:cxn modelId="{591515A5-C358-40FA-B458-36D217EA18D8}" srcId="{6BCD2927-ABD2-4CCD-90F8-151B49579090}" destId="{05D4661B-0C1A-48E2-B349-5F741BFE67A3}" srcOrd="1" destOrd="0" parTransId="{07A484DA-32CF-474C-BE91-DEB165BA39DC}" sibTransId="{C6202144-5722-4437-A284-8A6ACEA2F2EF}"/>
    <dgm:cxn modelId="{BBCD5DB6-3776-4850-AAB5-914DE66D1014}" type="presOf" srcId="{05D4661B-0C1A-48E2-B349-5F741BFE67A3}" destId="{E690E254-9DCC-4F8E-BF66-2AEB19001596}" srcOrd="0" destOrd="0" presId="urn:microsoft.com/office/officeart/2018/2/layout/IconLabelList"/>
    <dgm:cxn modelId="{9A50F7C3-8992-45B7-97C4-552FA318603B}" srcId="{6BCD2927-ABD2-4CCD-90F8-151B49579090}" destId="{F972619A-6C21-489C-B761-2305B614EE3E}" srcOrd="2" destOrd="0" parTransId="{F03D0F3B-CEC2-4EAA-AC64-59F8EC4CAABD}" sibTransId="{5DEE02ED-FBCF-4CB4-9A67-BB308F89AD92}"/>
    <dgm:cxn modelId="{F6BF70D3-9ABF-4617-BE53-15A836393BE6}" srcId="{6BCD2927-ABD2-4CCD-90F8-151B49579090}" destId="{98FCBC7F-472E-49B1-B606-DC8AEC112D1F}" srcOrd="4" destOrd="0" parTransId="{75CA51AE-0A08-472E-BDE6-3D8DAB935970}" sibTransId="{74F924E5-F7D7-46A7-8283-4DF688F0C4A2}"/>
    <dgm:cxn modelId="{7B04523A-2B99-40E5-9CCF-E71D8C04E28E}" type="presParOf" srcId="{8E94E6CB-529E-4019-9FCE-37B1A2A94E67}" destId="{97541C38-79F2-4AB5-8371-699C500E9FCE}" srcOrd="0" destOrd="0" presId="urn:microsoft.com/office/officeart/2018/2/layout/IconLabelList"/>
    <dgm:cxn modelId="{553CC16F-5125-496C-A4C6-A34ECD19B702}" type="presParOf" srcId="{97541C38-79F2-4AB5-8371-699C500E9FCE}" destId="{B050D2FF-FED0-422C-8B20-ACACA3B3C330}" srcOrd="0" destOrd="0" presId="urn:microsoft.com/office/officeart/2018/2/layout/IconLabelList"/>
    <dgm:cxn modelId="{F8F4E155-67F2-49C3-86C8-3AF99C2A412E}" type="presParOf" srcId="{97541C38-79F2-4AB5-8371-699C500E9FCE}" destId="{9A6764BB-1454-4BEF-BEC7-AF74A4AFFB56}" srcOrd="1" destOrd="0" presId="urn:microsoft.com/office/officeart/2018/2/layout/IconLabelList"/>
    <dgm:cxn modelId="{9075E525-CB98-495B-B6DF-DA1A753B5546}" type="presParOf" srcId="{97541C38-79F2-4AB5-8371-699C500E9FCE}" destId="{0BFA7BF9-ADE5-47B9-8A36-3F6E2AA8D5F4}" srcOrd="2" destOrd="0" presId="urn:microsoft.com/office/officeart/2018/2/layout/IconLabelList"/>
    <dgm:cxn modelId="{73319A54-3B80-4EA9-AE86-675D9597ACD6}" type="presParOf" srcId="{8E94E6CB-529E-4019-9FCE-37B1A2A94E67}" destId="{1DE634E3-E86B-4F86-9994-25F8FE1AFDD8}" srcOrd="1" destOrd="0" presId="urn:microsoft.com/office/officeart/2018/2/layout/IconLabelList"/>
    <dgm:cxn modelId="{3BD9AA16-CF06-4F44-B41B-C5C02422155E}" type="presParOf" srcId="{8E94E6CB-529E-4019-9FCE-37B1A2A94E67}" destId="{EACC70C5-CA07-4651-A255-5DE43BDB95D2}" srcOrd="2" destOrd="0" presId="urn:microsoft.com/office/officeart/2018/2/layout/IconLabelList"/>
    <dgm:cxn modelId="{7F3D9D2E-D69C-46AC-90DF-D6FEAAB7DA5A}" type="presParOf" srcId="{EACC70C5-CA07-4651-A255-5DE43BDB95D2}" destId="{23C42C07-7645-464C-91F1-BA7151020984}" srcOrd="0" destOrd="0" presId="urn:microsoft.com/office/officeart/2018/2/layout/IconLabelList"/>
    <dgm:cxn modelId="{C40D2C7E-0AED-4BBF-AB1E-85C2148B52D8}" type="presParOf" srcId="{EACC70C5-CA07-4651-A255-5DE43BDB95D2}" destId="{E431201C-A291-406D-A8AC-08F7E6A2DFD1}" srcOrd="1" destOrd="0" presId="urn:microsoft.com/office/officeart/2018/2/layout/IconLabelList"/>
    <dgm:cxn modelId="{65ECB204-85EC-4F96-9CA1-0E5E8C2E4299}" type="presParOf" srcId="{EACC70C5-CA07-4651-A255-5DE43BDB95D2}" destId="{E690E254-9DCC-4F8E-BF66-2AEB19001596}" srcOrd="2" destOrd="0" presId="urn:microsoft.com/office/officeart/2018/2/layout/IconLabelList"/>
    <dgm:cxn modelId="{343EE5F3-1506-414C-9342-00DB6E7D4590}" type="presParOf" srcId="{8E94E6CB-529E-4019-9FCE-37B1A2A94E67}" destId="{D54FD6A2-9B23-412B-B303-8B48B23D8618}" srcOrd="3" destOrd="0" presId="urn:microsoft.com/office/officeart/2018/2/layout/IconLabelList"/>
    <dgm:cxn modelId="{8739BFE0-6978-41E8-ABFA-B0917F1A6334}" type="presParOf" srcId="{8E94E6CB-529E-4019-9FCE-37B1A2A94E67}" destId="{DBBE56A8-4A0B-40D2-87D5-4C2E35FC4872}" srcOrd="4" destOrd="0" presId="urn:microsoft.com/office/officeart/2018/2/layout/IconLabelList"/>
    <dgm:cxn modelId="{3C2CC8F1-2CB4-4CDF-9EA9-4681211CDC44}" type="presParOf" srcId="{DBBE56A8-4A0B-40D2-87D5-4C2E35FC4872}" destId="{8413242F-4194-4CCB-90AA-31128904C784}" srcOrd="0" destOrd="0" presId="urn:microsoft.com/office/officeart/2018/2/layout/IconLabelList"/>
    <dgm:cxn modelId="{0DD26228-763C-4688-87DF-1BE9FEB54E9D}" type="presParOf" srcId="{DBBE56A8-4A0B-40D2-87D5-4C2E35FC4872}" destId="{34638392-D9B7-47EF-9447-1AC96F9D1631}" srcOrd="1" destOrd="0" presId="urn:microsoft.com/office/officeart/2018/2/layout/IconLabelList"/>
    <dgm:cxn modelId="{7F0D1DD8-9F5A-4CC5-ADA5-675A52775CFE}" type="presParOf" srcId="{DBBE56A8-4A0B-40D2-87D5-4C2E35FC4872}" destId="{00578F43-42CF-4D6E-802C-1E3A6B09B890}" srcOrd="2" destOrd="0" presId="urn:microsoft.com/office/officeart/2018/2/layout/IconLabelList"/>
    <dgm:cxn modelId="{4362366E-C1F2-41AE-8C12-CA1ED7694B04}" type="presParOf" srcId="{8E94E6CB-529E-4019-9FCE-37B1A2A94E67}" destId="{E0B52550-5BFC-4A10-9501-9AFEB84E2279}" srcOrd="5" destOrd="0" presId="urn:microsoft.com/office/officeart/2018/2/layout/IconLabelList"/>
    <dgm:cxn modelId="{18F51DD9-AF04-4D17-8661-AFBE89305AF8}" type="presParOf" srcId="{8E94E6CB-529E-4019-9FCE-37B1A2A94E67}" destId="{6DD365E3-604C-4204-8F2A-7BDB683E678C}" srcOrd="6" destOrd="0" presId="urn:microsoft.com/office/officeart/2018/2/layout/IconLabelList"/>
    <dgm:cxn modelId="{5B6E5445-3E47-4879-A59A-739DAE6056BB}" type="presParOf" srcId="{6DD365E3-604C-4204-8F2A-7BDB683E678C}" destId="{D7AB343A-4B2E-4BEE-A1D0-205D603ADA5D}" srcOrd="0" destOrd="0" presId="urn:microsoft.com/office/officeart/2018/2/layout/IconLabelList"/>
    <dgm:cxn modelId="{997A55D5-95EA-4866-B9EF-90795E940126}" type="presParOf" srcId="{6DD365E3-604C-4204-8F2A-7BDB683E678C}" destId="{C4A6BCCD-E255-4E96-832D-3A5D802CD07F}" srcOrd="1" destOrd="0" presId="urn:microsoft.com/office/officeart/2018/2/layout/IconLabelList"/>
    <dgm:cxn modelId="{8EE1C7D3-7B19-4CA1-BF14-E85CD1383FD9}" type="presParOf" srcId="{6DD365E3-604C-4204-8F2A-7BDB683E678C}" destId="{F3823DF5-ACAF-46EC-95FE-6870490E3185}" srcOrd="2" destOrd="0" presId="urn:microsoft.com/office/officeart/2018/2/layout/IconLabelList"/>
    <dgm:cxn modelId="{81547446-F14C-4E67-8684-282BFB3952A5}" type="presParOf" srcId="{8E94E6CB-529E-4019-9FCE-37B1A2A94E67}" destId="{AF605478-537F-4BC7-924C-F543BE59C3F4}" srcOrd="7" destOrd="0" presId="urn:microsoft.com/office/officeart/2018/2/layout/IconLabelList"/>
    <dgm:cxn modelId="{7FE60D8F-9C97-4787-81EA-43CF3C7C2E6F}" type="presParOf" srcId="{8E94E6CB-529E-4019-9FCE-37B1A2A94E67}" destId="{6217ABE8-A9A7-423F-B500-3D712526E2C4}" srcOrd="8" destOrd="0" presId="urn:microsoft.com/office/officeart/2018/2/layout/IconLabelList"/>
    <dgm:cxn modelId="{0792DBAA-7CE0-4E7E-83CF-2D516DF98FAA}" type="presParOf" srcId="{6217ABE8-A9A7-423F-B500-3D712526E2C4}" destId="{3090DB61-3272-45F3-AE43-A332D861D481}" srcOrd="0" destOrd="0" presId="urn:microsoft.com/office/officeart/2018/2/layout/IconLabelList"/>
    <dgm:cxn modelId="{28602822-5ADB-4071-84D8-AEFA0591006B}" type="presParOf" srcId="{6217ABE8-A9A7-423F-B500-3D712526E2C4}" destId="{40A374AA-3D17-41E3-B40E-11AAE0017319}" srcOrd="1" destOrd="0" presId="urn:microsoft.com/office/officeart/2018/2/layout/IconLabelList"/>
    <dgm:cxn modelId="{C4902339-A080-47FD-A1ED-F0295D47AACD}" type="presParOf" srcId="{6217ABE8-A9A7-423F-B500-3D712526E2C4}" destId="{1A4AE045-9232-4806-83C9-FEA42E0A08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A4687-34C0-49FC-B0D0-46C8A2F9469E}">
      <dsp:nvSpPr>
        <dsp:cNvPr id="0" name=""/>
        <dsp:cNvSpPr/>
      </dsp:nvSpPr>
      <dsp:spPr>
        <a:xfrm>
          <a:off x="0" y="3869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6F014-1C4D-439A-8A5D-8A9921457736}">
      <dsp:nvSpPr>
        <dsp:cNvPr id="0" name=""/>
        <dsp:cNvSpPr/>
      </dsp:nvSpPr>
      <dsp:spPr>
        <a:xfrm>
          <a:off x="249323" y="189316"/>
          <a:ext cx="453315" cy="453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DFEE5-CFED-4781-B744-7A44289D44C4}">
      <dsp:nvSpPr>
        <dsp:cNvPr id="0" name=""/>
        <dsp:cNvSpPr/>
      </dsp:nvSpPr>
      <dsp:spPr>
        <a:xfrm>
          <a:off x="951962" y="3869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 to Team and Dataset</a:t>
          </a:r>
        </a:p>
      </dsp:txBody>
      <dsp:txXfrm>
        <a:off x="951962" y="3869"/>
        <a:ext cx="4205825" cy="824210"/>
      </dsp:txXfrm>
    </dsp:sp>
    <dsp:sp modelId="{61D85869-32D9-42E2-9998-097186CA40FB}">
      <dsp:nvSpPr>
        <dsp:cNvPr id="0" name=""/>
        <dsp:cNvSpPr/>
      </dsp:nvSpPr>
      <dsp:spPr>
        <a:xfrm>
          <a:off x="0" y="1034132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CEAE6-DFE5-4054-8C63-ED870A9A0714}">
      <dsp:nvSpPr>
        <dsp:cNvPr id="0" name=""/>
        <dsp:cNvSpPr/>
      </dsp:nvSpPr>
      <dsp:spPr>
        <a:xfrm>
          <a:off x="249323" y="1219579"/>
          <a:ext cx="453315" cy="453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44F45-6059-4507-A888-90CAD9B16174}">
      <dsp:nvSpPr>
        <dsp:cNvPr id="0" name=""/>
        <dsp:cNvSpPr/>
      </dsp:nvSpPr>
      <dsp:spPr>
        <a:xfrm>
          <a:off x="951962" y="1034132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Statement</a:t>
          </a:r>
        </a:p>
      </dsp:txBody>
      <dsp:txXfrm>
        <a:off x="951962" y="1034132"/>
        <a:ext cx="4205825" cy="824210"/>
      </dsp:txXfrm>
    </dsp:sp>
    <dsp:sp modelId="{41A945D5-45D1-4B11-BFA8-B7D5DDD05211}">
      <dsp:nvSpPr>
        <dsp:cNvPr id="0" name=""/>
        <dsp:cNvSpPr/>
      </dsp:nvSpPr>
      <dsp:spPr>
        <a:xfrm>
          <a:off x="0" y="2064394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31362-8CB3-4ECD-961A-7B63E76CAE80}">
      <dsp:nvSpPr>
        <dsp:cNvPr id="0" name=""/>
        <dsp:cNvSpPr/>
      </dsp:nvSpPr>
      <dsp:spPr>
        <a:xfrm>
          <a:off x="249323" y="2249842"/>
          <a:ext cx="453315" cy="453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77AAF-48DF-491A-B5C4-697DF74CE242}">
      <dsp:nvSpPr>
        <dsp:cNvPr id="0" name=""/>
        <dsp:cNvSpPr/>
      </dsp:nvSpPr>
      <dsp:spPr>
        <a:xfrm>
          <a:off x="951962" y="2064394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Our Work</a:t>
          </a:r>
        </a:p>
      </dsp:txBody>
      <dsp:txXfrm>
        <a:off x="951962" y="2064394"/>
        <a:ext cx="4205825" cy="824210"/>
      </dsp:txXfrm>
    </dsp:sp>
    <dsp:sp modelId="{F918BEDD-6C9D-44DD-BA3C-64C237A72656}">
      <dsp:nvSpPr>
        <dsp:cNvPr id="0" name=""/>
        <dsp:cNvSpPr/>
      </dsp:nvSpPr>
      <dsp:spPr>
        <a:xfrm>
          <a:off x="0" y="3094657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0FF64-AFD7-4772-B55D-E37707DC342F}">
      <dsp:nvSpPr>
        <dsp:cNvPr id="0" name=""/>
        <dsp:cNvSpPr/>
      </dsp:nvSpPr>
      <dsp:spPr>
        <a:xfrm>
          <a:off x="249323" y="3280104"/>
          <a:ext cx="453315" cy="4533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646A7-8D5E-403D-BBF8-E3709CD957AD}">
      <dsp:nvSpPr>
        <dsp:cNvPr id="0" name=""/>
        <dsp:cNvSpPr/>
      </dsp:nvSpPr>
      <dsp:spPr>
        <a:xfrm>
          <a:off x="951962" y="3094657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Tools and Technology</a:t>
          </a:r>
        </a:p>
      </dsp:txBody>
      <dsp:txXfrm>
        <a:off x="951962" y="3094657"/>
        <a:ext cx="4205825" cy="824210"/>
      </dsp:txXfrm>
    </dsp:sp>
    <dsp:sp modelId="{F55D7187-D927-4BBF-8636-4311ED744C7F}">
      <dsp:nvSpPr>
        <dsp:cNvPr id="0" name=""/>
        <dsp:cNvSpPr/>
      </dsp:nvSpPr>
      <dsp:spPr>
        <a:xfrm>
          <a:off x="0" y="4124920"/>
          <a:ext cx="5157788" cy="8242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0516D-444A-4446-9FE9-EB616776233C}">
      <dsp:nvSpPr>
        <dsp:cNvPr id="0" name=""/>
        <dsp:cNvSpPr/>
      </dsp:nvSpPr>
      <dsp:spPr>
        <a:xfrm>
          <a:off x="249323" y="4310367"/>
          <a:ext cx="453315" cy="4533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45F73-0F51-4CA2-A343-A1C41B1ADFAB}">
      <dsp:nvSpPr>
        <dsp:cNvPr id="0" name=""/>
        <dsp:cNvSpPr/>
      </dsp:nvSpPr>
      <dsp:spPr>
        <a:xfrm>
          <a:off x="951962" y="4124920"/>
          <a:ext cx="4205825" cy="82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229" tIns="87229" rIns="87229" bIns="8722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951962" y="4124920"/>
        <a:ext cx="4205825" cy="824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0D2FF-FED0-422C-8B20-ACACA3B3C330}">
      <dsp:nvSpPr>
        <dsp:cNvPr id="0" name=""/>
        <dsp:cNvSpPr/>
      </dsp:nvSpPr>
      <dsp:spPr>
        <a:xfrm>
          <a:off x="652424" y="675186"/>
          <a:ext cx="964938" cy="9649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A7BF9-ADE5-47B9-8A36-3F6E2AA8D5F4}">
      <dsp:nvSpPr>
        <dsp:cNvPr id="0" name=""/>
        <dsp:cNvSpPr/>
      </dsp:nvSpPr>
      <dsp:spPr>
        <a:xfrm>
          <a:off x="62740" y="19985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we will achieve from EDA of this Dataset.</a:t>
          </a:r>
        </a:p>
      </dsp:txBody>
      <dsp:txXfrm>
        <a:off x="62740" y="1998510"/>
        <a:ext cx="2144306" cy="720000"/>
      </dsp:txXfrm>
    </dsp:sp>
    <dsp:sp modelId="{23C42C07-7645-464C-91F1-BA7151020984}">
      <dsp:nvSpPr>
        <dsp:cNvPr id="0" name=""/>
        <dsp:cNvSpPr/>
      </dsp:nvSpPr>
      <dsp:spPr>
        <a:xfrm>
          <a:off x="3171984" y="675186"/>
          <a:ext cx="964938" cy="9649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0E254-9DCC-4F8E-BF66-2AEB19001596}">
      <dsp:nvSpPr>
        <dsp:cNvPr id="0" name=""/>
        <dsp:cNvSpPr/>
      </dsp:nvSpPr>
      <dsp:spPr>
        <a:xfrm>
          <a:off x="2582300" y="19985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the Importance of this Dataset.</a:t>
          </a:r>
        </a:p>
      </dsp:txBody>
      <dsp:txXfrm>
        <a:off x="2582300" y="1998510"/>
        <a:ext cx="2144306" cy="720000"/>
      </dsp:txXfrm>
    </dsp:sp>
    <dsp:sp modelId="{8413242F-4194-4CCB-90AA-31128904C784}">
      <dsp:nvSpPr>
        <dsp:cNvPr id="0" name=""/>
        <dsp:cNvSpPr/>
      </dsp:nvSpPr>
      <dsp:spPr>
        <a:xfrm>
          <a:off x="5691545" y="675186"/>
          <a:ext cx="964938" cy="9649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8F43-42CF-4D6E-802C-1E3A6B09B890}">
      <dsp:nvSpPr>
        <dsp:cNvPr id="0" name=""/>
        <dsp:cNvSpPr/>
      </dsp:nvSpPr>
      <dsp:spPr>
        <a:xfrm>
          <a:off x="5101861" y="19985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At What attributes Heart Attack depends the most.</a:t>
          </a:r>
        </a:p>
      </dsp:txBody>
      <dsp:txXfrm>
        <a:off x="5101861" y="1998510"/>
        <a:ext cx="2144306" cy="720000"/>
      </dsp:txXfrm>
    </dsp:sp>
    <dsp:sp modelId="{D7AB343A-4B2E-4BEE-A1D0-205D603ADA5D}">
      <dsp:nvSpPr>
        <dsp:cNvPr id="0" name=""/>
        <dsp:cNvSpPr/>
      </dsp:nvSpPr>
      <dsp:spPr>
        <a:xfrm>
          <a:off x="1912204" y="3254586"/>
          <a:ext cx="964938" cy="9649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23DF5-ACAF-46EC-95FE-6870490E3185}">
      <dsp:nvSpPr>
        <dsp:cNvPr id="0" name=""/>
        <dsp:cNvSpPr/>
      </dsp:nvSpPr>
      <dsp:spPr>
        <a:xfrm>
          <a:off x="1322520" y="45779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can observe the different attributes of Dataset.</a:t>
          </a:r>
        </a:p>
      </dsp:txBody>
      <dsp:txXfrm>
        <a:off x="1322520" y="4577910"/>
        <a:ext cx="2144306" cy="720000"/>
      </dsp:txXfrm>
    </dsp:sp>
    <dsp:sp modelId="{3090DB61-3272-45F3-AE43-A332D861D481}">
      <dsp:nvSpPr>
        <dsp:cNvPr id="0" name=""/>
        <dsp:cNvSpPr/>
      </dsp:nvSpPr>
      <dsp:spPr>
        <a:xfrm>
          <a:off x="4431765" y="3254586"/>
          <a:ext cx="964938" cy="9649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AE045-9232-4806-83C9-FEA42E0A08B3}">
      <dsp:nvSpPr>
        <dsp:cNvPr id="0" name=""/>
        <dsp:cNvSpPr/>
      </dsp:nvSpPr>
      <dsp:spPr>
        <a:xfrm>
          <a:off x="3842080" y="4577910"/>
          <a:ext cx="214430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If we decrease any attribute, then what effect will be observed on the Output.</a:t>
          </a:r>
        </a:p>
      </dsp:txBody>
      <dsp:txXfrm>
        <a:off x="3842080" y="4577910"/>
        <a:ext cx="214430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0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4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7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5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9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663A3004-AD3C-354D-945E-2E3018FE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8A4450D-B21F-42ED-81EE-3CD03EA15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Video 18">
            <a:extLst>
              <a:ext uri="{FF2B5EF4-FFF2-40B4-BE49-F238E27FC236}">
                <a16:creationId xmlns:a16="http://schemas.microsoft.com/office/drawing/2014/main" id="{9A5CE600-52F0-499D-5E5B-43C5C3004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60000"/>
          </a:blip>
          <a:srcRect t="284" r="1" b="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5457D-BF66-4AD1-AC45-E6F38E565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0950" y="1840585"/>
            <a:ext cx="3902222" cy="217537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</a:rPr>
              <a:t>EXPLORATORY DATA ANALYSIS</a:t>
            </a:r>
            <a:br>
              <a:rPr lang="en-US" sz="40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4000" b="1" dirty="0">
                <a:solidFill>
                  <a:schemeClr val="bg2">
                    <a:lumMod val="10000"/>
                  </a:schemeClr>
                </a:solidFill>
              </a:rPr>
              <a:t>(EDA)</a:t>
            </a:r>
            <a:endParaRPr lang="en-PK" sz="4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F18BF-E89C-4C5A-A9BB-0B24D0268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389" y="4262146"/>
            <a:ext cx="3149221" cy="841495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Presented By:</a:t>
            </a:r>
          </a:p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Fantastic Group</a:t>
            </a:r>
            <a:endParaRPr lang="en-PK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8827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rgbClr val="FFFFFF">
                <a:alpha val="67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1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3E26-AC9D-43B7-AE1F-D13A3CD2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9" y="1"/>
            <a:ext cx="11131471" cy="661182"/>
          </a:xfrm>
        </p:spPr>
        <p:txBody>
          <a:bodyPr>
            <a:noAutofit/>
          </a:bodyPr>
          <a:lstStyle/>
          <a:p>
            <a:r>
              <a:rPr lang="en-US" sz="3200" dirty="0"/>
              <a:t>Relationship between ECG values and Chances of Heart Attack</a:t>
            </a:r>
            <a:endParaRPr lang="en-P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E0E63-B84E-467A-B702-61511803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532"/>
            <a:ext cx="12192000" cy="559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2BE-BAE1-4B3C-8764-82618984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59" y="318142"/>
            <a:ext cx="9076329" cy="1064277"/>
          </a:xfrm>
        </p:spPr>
        <p:txBody>
          <a:bodyPr/>
          <a:lstStyle/>
          <a:p>
            <a:r>
              <a:rPr lang="en-US" dirty="0"/>
              <a:t>Correlation of the Dataset</a:t>
            </a:r>
            <a:endParaRPr lang="en-PK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50755A6-99AC-4FAD-92A3-38BA044E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" y="1372298"/>
            <a:ext cx="11451102" cy="54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7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4C5A-33A6-4693-B37D-1E81908D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80" y="427324"/>
            <a:ext cx="9076329" cy="1064277"/>
          </a:xfrm>
        </p:spPr>
        <p:txBody>
          <a:bodyPr/>
          <a:lstStyle/>
          <a:p>
            <a:r>
              <a:rPr lang="en-US"/>
              <a:t>Tools and Technologies</a:t>
            </a:r>
            <a:endParaRPr lang="en-PK" dirty="0"/>
          </a:p>
        </p:txBody>
      </p:sp>
      <p:pic>
        <p:nvPicPr>
          <p:cNvPr id="4" name="Picture 3" descr="A panda with its tongue out&#10;&#10;Description automatically generated with medium confidence">
            <a:extLst>
              <a:ext uri="{FF2B5EF4-FFF2-40B4-BE49-F238E27FC236}">
                <a16:creationId xmlns:a16="http://schemas.microsoft.com/office/drawing/2014/main" id="{B1F28ADD-E0BA-4A6D-A3FA-FB4B2612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53" y="1685926"/>
            <a:ext cx="3602797" cy="2397498"/>
          </a:xfrm>
          <a:prstGeom prst="rect">
            <a:avLst/>
          </a:prstGeom>
        </p:spPr>
      </p:pic>
      <p:sp>
        <p:nvSpPr>
          <p:cNvPr id="5" name="AutoShape 2" descr="sea.webp (700×500)">
            <a:extLst>
              <a:ext uri="{FF2B5EF4-FFF2-40B4-BE49-F238E27FC236}">
                <a16:creationId xmlns:a16="http://schemas.microsoft.com/office/drawing/2014/main" id="{ADA5DA5F-B693-48BF-B17A-C58F75CB4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07609" cy="5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8" name="AutoShape 8" descr="sea.webp (700×500)">
            <a:extLst>
              <a:ext uri="{FF2B5EF4-FFF2-40B4-BE49-F238E27FC236}">
                <a16:creationId xmlns:a16="http://schemas.microsoft.com/office/drawing/2014/main" id="{81256150-8F0F-4F56-9D56-6BA2DD359D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AD92B3-73E5-4070-9953-4D2805EF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40" y="1685926"/>
            <a:ext cx="3288522" cy="2122862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56201EC-7AF5-4263-A868-D574C0D08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34" y="4231736"/>
            <a:ext cx="4354904" cy="2438747"/>
          </a:xfrm>
          <a:prstGeom prst="rect">
            <a:avLst/>
          </a:prstGeom>
        </p:spPr>
      </p:pic>
      <p:pic>
        <p:nvPicPr>
          <p:cNvPr id="21" name="Picture 20" descr="A dog lying on the ground next to a sign&#10;&#10;Description automatically generated with medium confidence">
            <a:extLst>
              <a:ext uri="{FF2B5EF4-FFF2-40B4-BE49-F238E27FC236}">
                <a16:creationId xmlns:a16="http://schemas.microsoft.com/office/drawing/2014/main" id="{B669212A-353B-4614-BDDD-E8E885FA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231736"/>
            <a:ext cx="4171950" cy="23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46C2FA-737E-4D44-B023-23D6FAD7A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2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CE738-7794-4174-BB8D-D6A112AD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5037"/>
            <a:ext cx="6042066" cy="25615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Coclusion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FBB873-FA13-DF44-B110-DDC8B91A8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8047089" y="1834816"/>
            <a:ext cx="4168661" cy="5035059"/>
            <a:chOff x="8023339" y="-768"/>
            <a:chExt cx="4168661" cy="5035059"/>
          </a:xfrm>
        </p:grpSpPr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5ADAD4B7-22E4-154D-B92A-5198D3A30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43705" y="1907347"/>
              <a:ext cx="2249810" cy="304413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82900" h="5795027">
                  <a:moveTo>
                    <a:pt x="2144960" y="0"/>
                  </a:moveTo>
                  <a:lnTo>
                    <a:pt x="2332832" y="164715"/>
                  </a:lnTo>
                  <a:cubicBezTo>
                    <a:pt x="2798675" y="524709"/>
                    <a:pt x="3323620" y="623869"/>
                    <a:pt x="3723546" y="855573"/>
                  </a:cubicBezTo>
                  <a:cubicBezTo>
                    <a:pt x="4108105" y="1124469"/>
                    <a:pt x="4282900" y="1432851"/>
                    <a:pt x="4282900" y="2048959"/>
                  </a:cubicBezTo>
                  <a:lnTo>
                    <a:pt x="4282900" y="2231503"/>
                  </a:lnTo>
                  <a:lnTo>
                    <a:pt x="4282900" y="2752557"/>
                  </a:lnTo>
                  <a:lnTo>
                    <a:pt x="4282900" y="3042471"/>
                  </a:lnTo>
                  <a:lnTo>
                    <a:pt x="4282900" y="3441681"/>
                  </a:lnTo>
                  <a:lnTo>
                    <a:pt x="4282900" y="3746068"/>
                  </a:lnTo>
                  <a:cubicBezTo>
                    <a:pt x="4282900" y="4362177"/>
                    <a:pt x="4108103" y="4670559"/>
                    <a:pt x="3723546" y="4939455"/>
                  </a:cubicBezTo>
                  <a:cubicBezTo>
                    <a:pt x="3323617" y="5171158"/>
                    <a:pt x="2798672" y="527031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25400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24FD4089-3065-364F-9CDA-C75E840F7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82500" y="1824533"/>
              <a:ext cx="2372219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82900" h="5795027">
                  <a:moveTo>
                    <a:pt x="2144960" y="0"/>
                  </a:moveTo>
                  <a:lnTo>
                    <a:pt x="2332832" y="164715"/>
                  </a:lnTo>
                  <a:cubicBezTo>
                    <a:pt x="2798675" y="524709"/>
                    <a:pt x="3323620" y="623869"/>
                    <a:pt x="3723546" y="855573"/>
                  </a:cubicBezTo>
                  <a:cubicBezTo>
                    <a:pt x="4108105" y="1124469"/>
                    <a:pt x="4282900" y="1432851"/>
                    <a:pt x="4282900" y="2048959"/>
                  </a:cubicBezTo>
                  <a:lnTo>
                    <a:pt x="4282900" y="2231503"/>
                  </a:lnTo>
                  <a:lnTo>
                    <a:pt x="4282900" y="2752557"/>
                  </a:lnTo>
                  <a:lnTo>
                    <a:pt x="4282900" y="3042471"/>
                  </a:lnTo>
                  <a:lnTo>
                    <a:pt x="4282900" y="3441681"/>
                  </a:lnTo>
                  <a:lnTo>
                    <a:pt x="4282900" y="3746068"/>
                  </a:lnTo>
                  <a:cubicBezTo>
                    <a:pt x="4282900" y="4362177"/>
                    <a:pt x="4108103" y="4670559"/>
                    <a:pt x="3723546" y="4939455"/>
                  </a:cubicBezTo>
                  <a:cubicBezTo>
                    <a:pt x="3323617" y="5171158"/>
                    <a:pt x="2798672" y="527031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close/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D56A9D0E-EEBA-444C-861A-BE29669F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84672" y="0"/>
              <a:ext cx="1607328" cy="2294745"/>
            </a:xfrm>
            <a:custGeom>
              <a:avLst/>
              <a:gdLst>
                <a:gd name="connsiteX0" fmla="*/ 49162 w 1607328"/>
                <a:gd name="connsiteY0" fmla="*/ 0 h 2294745"/>
                <a:gd name="connsiteX1" fmla="*/ 1607328 w 1607328"/>
                <a:gd name="connsiteY1" fmla="*/ 0 h 2294745"/>
                <a:gd name="connsiteX2" fmla="*/ 1607328 w 1607328"/>
                <a:gd name="connsiteY2" fmla="*/ 2000018 h 2294745"/>
                <a:gd name="connsiteX3" fmla="*/ 1603693 w 1607328"/>
                <a:gd name="connsiteY3" fmla="*/ 2001495 h 2294745"/>
                <a:gd name="connsiteX4" fmla="*/ 1225436 w 1607328"/>
                <a:gd name="connsiteY4" fmla="*/ 2208220 h 2294745"/>
                <a:gd name="connsiteX5" fmla="*/ 1123061 w 1607328"/>
                <a:gd name="connsiteY5" fmla="*/ 2294745 h 2294745"/>
                <a:gd name="connsiteX6" fmla="*/ 1024372 w 1607328"/>
                <a:gd name="connsiteY6" fmla="*/ 2208220 h 2294745"/>
                <a:gd name="connsiteX7" fmla="*/ 293828 w 1607328"/>
                <a:gd name="connsiteY7" fmla="*/ 1845313 h 2294745"/>
                <a:gd name="connsiteX8" fmla="*/ 0 w 1607328"/>
                <a:gd name="connsiteY8" fmla="*/ 1218426 h 2294745"/>
                <a:gd name="connsiteX9" fmla="*/ 0 w 1607328"/>
                <a:gd name="connsiteY9" fmla="*/ 1058531 h 2294745"/>
                <a:gd name="connsiteX10" fmla="*/ 0 w 1607328"/>
                <a:gd name="connsiteY10" fmla="*/ 848826 h 2294745"/>
                <a:gd name="connsiteX11" fmla="*/ 0 w 1607328"/>
                <a:gd name="connsiteY11" fmla="*/ 696534 h 2294745"/>
                <a:gd name="connsiteX12" fmla="*/ 0 w 1607328"/>
                <a:gd name="connsiteY12" fmla="*/ 422824 h 2294745"/>
                <a:gd name="connsiteX13" fmla="*/ 0 w 1607328"/>
                <a:gd name="connsiteY13" fmla="*/ 326933 h 2294745"/>
                <a:gd name="connsiteX14" fmla="*/ 39706 w 1607328"/>
                <a:gd name="connsiteY14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07328" h="2294745">
                  <a:moveTo>
                    <a:pt x="49162" y="0"/>
                  </a:moveTo>
                  <a:lnTo>
                    <a:pt x="1607328" y="0"/>
                  </a:lnTo>
                  <a:lnTo>
                    <a:pt x="1607328" y="2000018"/>
                  </a:lnTo>
                  <a:lnTo>
                    <a:pt x="1603693" y="2001495"/>
                  </a:lnTo>
                  <a:cubicBezTo>
                    <a:pt x="1477906" y="2053369"/>
                    <a:pt x="1347790" y="2113667"/>
                    <a:pt x="1225436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3"/>
                  </a:lnTo>
                  <a:cubicBezTo>
                    <a:pt x="0" y="205568"/>
                    <a:pt x="12912" y="106934"/>
                    <a:pt x="39706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6C7105-F980-9440-B632-6BB9BA91F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4543" y="0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3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9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3 h 2294745"/>
                <a:gd name="connsiteX20" fmla="*/ 39706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3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9" y="1845313"/>
                  </a:cubicBezTo>
                  <a:cubicBezTo>
                    <a:pt x="91821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3"/>
                  </a:lnTo>
                  <a:cubicBezTo>
                    <a:pt x="0" y="205568"/>
                    <a:pt x="12913" y="106934"/>
                    <a:pt x="39706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25923AF0-FA0A-744F-A0D9-27004EDB4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3339" y="0"/>
              <a:ext cx="2372219" cy="2377558"/>
            </a:xfrm>
            <a:custGeom>
              <a:avLst/>
              <a:gdLst>
                <a:gd name="connsiteX0" fmla="*/ 37572 w 2372219"/>
                <a:gd name="connsiteY0" fmla="*/ 0 h 2377558"/>
                <a:gd name="connsiteX1" fmla="*/ 2334647 w 2372219"/>
                <a:gd name="connsiteY1" fmla="*/ 0 h 2377558"/>
                <a:gd name="connsiteX2" fmla="*/ 2353763 w 2372219"/>
                <a:gd name="connsiteY2" fmla="*/ 76379 h 2377558"/>
                <a:gd name="connsiteX3" fmla="*/ 2372219 w 2372219"/>
                <a:gd name="connsiteY3" fmla="*/ 302680 h 2377558"/>
                <a:gd name="connsiteX4" fmla="*/ 2372219 w 2372219"/>
                <a:gd name="connsiteY4" fmla="*/ 403788 h 2377558"/>
                <a:gd name="connsiteX5" fmla="*/ 2372219 w 2372219"/>
                <a:gd name="connsiteY5" fmla="*/ 692390 h 2377558"/>
                <a:gd name="connsiteX6" fmla="*/ 2372219 w 2372219"/>
                <a:gd name="connsiteY6" fmla="*/ 852968 h 2377558"/>
                <a:gd name="connsiteX7" fmla="*/ 2372219 w 2372219"/>
                <a:gd name="connsiteY7" fmla="*/ 1074083 h 2377558"/>
                <a:gd name="connsiteX8" fmla="*/ 2372219 w 2372219"/>
                <a:gd name="connsiteY8" fmla="*/ 1242678 h 2377558"/>
                <a:gd name="connsiteX9" fmla="*/ 2062403 w 2372219"/>
                <a:gd name="connsiteY9" fmla="*/ 1903673 h 2377558"/>
                <a:gd name="connsiteX10" fmla="*/ 1292111 w 2372219"/>
                <a:gd name="connsiteY10" fmla="*/ 2286325 h 2377558"/>
                <a:gd name="connsiteX11" fmla="*/ 1184165 w 2372219"/>
                <a:gd name="connsiteY11" fmla="*/ 2377558 h 2377558"/>
                <a:gd name="connsiteX12" fmla="*/ 1080107 w 2372219"/>
                <a:gd name="connsiteY12" fmla="*/ 2286325 h 2377558"/>
                <a:gd name="connsiteX13" fmla="*/ 309816 w 2372219"/>
                <a:gd name="connsiteY13" fmla="*/ 1903673 h 2377558"/>
                <a:gd name="connsiteX14" fmla="*/ 0 w 2372219"/>
                <a:gd name="connsiteY14" fmla="*/ 1242678 h 2377558"/>
                <a:gd name="connsiteX15" fmla="*/ 0 w 2372219"/>
                <a:gd name="connsiteY15" fmla="*/ 1074083 h 2377558"/>
                <a:gd name="connsiteX16" fmla="*/ 0 w 2372219"/>
                <a:gd name="connsiteY16" fmla="*/ 852968 h 2377558"/>
                <a:gd name="connsiteX17" fmla="*/ 0 w 2372219"/>
                <a:gd name="connsiteY17" fmla="*/ 692390 h 2377558"/>
                <a:gd name="connsiteX18" fmla="*/ 0 w 2372219"/>
                <a:gd name="connsiteY18" fmla="*/ 403788 h 2377558"/>
                <a:gd name="connsiteX19" fmla="*/ 0 w 2372219"/>
                <a:gd name="connsiteY19" fmla="*/ 302680 h 2377558"/>
                <a:gd name="connsiteX20" fmla="*/ 18456 w 2372219"/>
                <a:gd name="connsiteY20" fmla="*/ 76379 h 2377558"/>
                <a:gd name="connsiteX0" fmla="*/ 2334647 w 2426087"/>
                <a:gd name="connsiteY0" fmla="*/ 0 h 2377558"/>
                <a:gd name="connsiteX1" fmla="*/ 2353763 w 2426087"/>
                <a:gd name="connsiteY1" fmla="*/ 76379 h 2377558"/>
                <a:gd name="connsiteX2" fmla="*/ 2372219 w 2426087"/>
                <a:gd name="connsiteY2" fmla="*/ 302680 h 2377558"/>
                <a:gd name="connsiteX3" fmla="*/ 2372219 w 2426087"/>
                <a:gd name="connsiteY3" fmla="*/ 403788 h 2377558"/>
                <a:gd name="connsiteX4" fmla="*/ 2372219 w 2426087"/>
                <a:gd name="connsiteY4" fmla="*/ 692390 h 2377558"/>
                <a:gd name="connsiteX5" fmla="*/ 2372219 w 2426087"/>
                <a:gd name="connsiteY5" fmla="*/ 852968 h 2377558"/>
                <a:gd name="connsiteX6" fmla="*/ 2372219 w 2426087"/>
                <a:gd name="connsiteY6" fmla="*/ 1074083 h 2377558"/>
                <a:gd name="connsiteX7" fmla="*/ 2372219 w 2426087"/>
                <a:gd name="connsiteY7" fmla="*/ 1242678 h 2377558"/>
                <a:gd name="connsiteX8" fmla="*/ 2062403 w 2426087"/>
                <a:gd name="connsiteY8" fmla="*/ 1903673 h 2377558"/>
                <a:gd name="connsiteX9" fmla="*/ 1292111 w 2426087"/>
                <a:gd name="connsiteY9" fmla="*/ 2286325 h 2377558"/>
                <a:gd name="connsiteX10" fmla="*/ 1184165 w 2426087"/>
                <a:gd name="connsiteY10" fmla="*/ 2377558 h 2377558"/>
                <a:gd name="connsiteX11" fmla="*/ 1080107 w 2426087"/>
                <a:gd name="connsiteY11" fmla="*/ 2286325 h 2377558"/>
                <a:gd name="connsiteX12" fmla="*/ 309816 w 2426087"/>
                <a:gd name="connsiteY12" fmla="*/ 1903673 h 2377558"/>
                <a:gd name="connsiteX13" fmla="*/ 0 w 2426087"/>
                <a:gd name="connsiteY13" fmla="*/ 1242678 h 2377558"/>
                <a:gd name="connsiteX14" fmla="*/ 0 w 2426087"/>
                <a:gd name="connsiteY14" fmla="*/ 1074083 h 2377558"/>
                <a:gd name="connsiteX15" fmla="*/ 0 w 2426087"/>
                <a:gd name="connsiteY15" fmla="*/ 852968 h 2377558"/>
                <a:gd name="connsiteX16" fmla="*/ 0 w 2426087"/>
                <a:gd name="connsiteY16" fmla="*/ 692390 h 2377558"/>
                <a:gd name="connsiteX17" fmla="*/ 0 w 2426087"/>
                <a:gd name="connsiteY17" fmla="*/ 403788 h 2377558"/>
                <a:gd name="connsiteX18" fmla="*/ 0 w 2426087"/>
                <a:gd name="connsiteY18" fmla="*/ 302680 h 2377558"/>
                <a:gd name="connsiteX19" fmla="*/ 18456 w 2426087"/>
                <a:gd name="connsiteY19" fmla="*/ 76379 h 2377558"/>
                <a:gd name="connsiteX20" fmla="*/ 37572 w 2426087"/>
                <a:gd name="connsiteY20" fmla="*/ 0 h 2377558"/>
                <a:gd name="connsiteX21" fmla="*/ 2426087 w 2426087"/>
                <a:gd name="connsiteY21" fmla="*/ 91440 h 2377558"/>
                <a:gd name="connsiteX0" fmla="*/ 2334647 w 2372219"/>
                <a:gd name="connsiteY0" fmla="*/ 0 h 2377558"/>
                <a:gd name="connsiteX1" fmla="*/ 2353763 w 2372219"/>
                <a:gd name="connsiteY1" fmla="*/ 76379 h 2377558"/>
                <a:gd name="connsiteX2" fmla="*/ 2372219 w 2372219"/>
                <a:gd name="connsiteY2" fmla="*/ 302680 h 2377558"/>
                <a:gd name="connsiteX3" fmla="*/ 2372219 w 2372219"/>
                <a:gd name="connsiteY3" fmla="*/ 403788 h 2377558"/>
                <a:gd name="connsiteX4" fmla="*/ 2372219 w 2372219"/>
                <a:gd name="connsiteY4" fmla="*/ 692390 h 2377558"/>
                <a:gd name="connsiteX5" fmla="*/ 2372219 w 2372219"/>
                <a:gd name="connsiteY5" fmla="*/ 852968 h 2377558"/>
                <a:gd name="connsiteX6" fmla="*/ 2372219 w 2372219"/>
                <a:gd name="connsiteY6" fmla="*/ 1074083 h 2377558"/>
                <a:gd name="connsiteX7" fmla="*/ 2372219 w 2372219"/>
                <a:gd name="connsiteY7" fmla="*/ 1242678 h 2377558"/>
                <a:gd name="connsiteX8" fmla="*/ 2062403 w 2372219"/>
                <a:gd name="connsiteY8" fmla="*/ 1903673 h 2377558"/>
                <a:gd name="connsiteX9" fmla="*/ 1292111 w 2372219"/>
                <a:gd name="connsiteY9" fmla="*/ 2286325 h 2377558"/>
                <a:gd name="connsiteX10" fmla="*/ 1184165 w 2372219"/>
                <a:gd name="connsiteY10" fmla="*/ 2377558 h 2377558"/>
                <a:gd name="connsiteX11" fmla="*/ 1080107 w 2372219"/>
                <a:gd name="connsiteY11" fmla="*/ 2286325 h 2377558"/>
                <a:gd name="connsiteX12" fmla="*/ 309816 w 2372219"/>
                <a:gd name="connsiteY12" fmla="*/ 1903673 h 2377558"/>
                <a:gd name="connsiteX13" fmla="*/ 0 w 2372219"/>
                <a:gd name="connsiteY13" fmla="*/ 1242678 h 2377558"/>
                <a:gd name="connsiteX14" fmla="*/ 0 w 2372219"/>
                <a:gd name="connsiteY14" fmla="*/ 1074083 h 2377558"/>
                <a:gd name="connsiteX15" fmla="*/ 0 w 2372219"/>
                <a:gd name="connsiteY15" fmla="*/ 852968 h 2377558"/>
                <a:gd name="connsiteX16" fmla="*/ 0 w 2372219"/>
                <a:gd name="connsiteY16" fmla="*/ 692390 h 2377558"/>
                <a:gd name="connsiteX17" fmla="*/ 0 w 2372219"/>
                <a:gd name="connsiteY17" fmla="*/ 403788 h 2377558"/>
                <a:gd name="connsiteX18" fmla="*/ 0 w 2372219"/>
                <a:gd name="connsiteY18" fmla="*/ 302680 h 2377558"/>
                <a:gd name="connsiteX19" fmla="*/ 18456 w 2372219"/>
                <a:gd name="connsiteY19" fmla="*/ 76379 h 2377558"/>
                <a:gd name="connsiteX20" fmla="*/ 37572 w 2372219"/>
                <a:gd name="connsiteY20" fmla="*/ 0 h 23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72219" h="2377558">
                  <a:moveTo>
                    <a:pt x="2334647" y="0"/>
                  </a:moveTo>
                  <a:lnTo>
                    <a:pt x="2353763" y="76379"/>
                  </a:lnTo>
                  <a:cubicBezTo>
                    <a:pt x="2366168" y="142708"/>
                    <a:pt x="2372219" y="217368"/>
                    <a:pt x="2372219" y="302680"/>
                  </a:cubicBezTo>
                  <a:lnTo>
                    <a:pt x="2372219" y="403788"/>
                  </a:lnTo>
                  <a:lnTo>
                    <a:pt x="2372219" y="692390"/>
                  </a:lnTo>
                  <a:lnTo>
                    <a:pt x="2372219" y="852968"/>
                  </a:lnTo>
                  <a:lnTo>
                    <a:pt x="2372219" y="1074083"/>
                  </a:lnTo>
                  <a:lnTo>
                    <a:pt x="2372219" y="1242678"/>
                  </a:lnTo>
                  <a:cubicBezTo>
                    <a:pt x="2372219" y="1583929"/>
                    <a:pt x="2275402" y="1754736"/>
                    <a:pt x="2062403" y="1903673"/>
                  </a:cubicBezTo>
                  <a:cubicBezTo>
                    <a:pt x="1840890" y="2032009"/>
                    <a:pt x="1550133" y="2086932"/>
                    <a:pt x="1292111" y="2286325"/>
                  </a:cubicBezTo>
                  <a:lnTo>
                    <a:pt x="1184165" y="2377558"/>
                  </a:lnTo>
                  <a:lnTo>
                    <a:pt x="1080107" y="2286325"/>
                  </a:lnTo>
                  <a:cubicBezTo>
                    <a:pt x="822085" y="2086932"/>
                    <a:pt x="531327" y="2032009"/>
                    <a:pt x="309816" y="1903673"/>
                  </a:cubicBezTo>
                  <a:cubicBezTo>
                    <a:pt x="96817" y="1754736"/>
                    <a:pt x="0" y="1583929"/>
                    <a:pt x="0" y="1242678"/>
                  </a:cubicBezTo>
                  <a:lnTo>
                    <a:pt x="0" y="1074083"/>
                  </a:lnTo>
                  <a:lnTo>
                    <a:pt x="0" y="852968"/>
                  </a:lnTo>
                  <a:lnTo>
                    <a:pt x="0" y="692390"/>
                  </a:lnTo>
                  <a:lnTo>
                    <a:pt x="0" y="403788"/>
                  </a:lnTo>
                  <a:lnTo>
                    <a:pt x="0" y="302680"/>
                  </a:lnTo>
                  <a:cubicBezTo>
                    <a:pt x="0" y="217368"/>
                    <a:pt x="6051" y="142708"/>
                    <a:pt x="18456" y="76379"/>
                  </a:cubicBezTo>
                  <a:lnTo>
                    <a:pt x="37572" y="0"/>
                  </a:ln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A0CAAA3D-A6C2-3E40-BE16-154D46A91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3468" y="-768"/>
              <a:ext cx="1668532" cy="2378326"/>
            </a:xfrm>
            <a:custGeom>
              <a:avLst/>
              <a:gdLst>
                <a:gd name="connsiteX0" fmla="*/ 37572 w 1668532"/>
                <a:gd name="connsiteY0" fmla="*/ 0 h 2377558"/>
                <a:gd name="connsiteX1" fmla="*/ 1668532 w 1668532"/>
                <a:gd name="connsiteY1" fmla="*/ 0 h 2377558"/>
                <a:gd name="connsiteX2" fmla="*/ 1668532 w 1668532"/>
                <a:gd name="connsiteY2" fmla="*/ 2078004 h 2377558"/>
                <a:gd name="connsiteX3" fmla="*/ 1590818 w 1668532"/>
                <a:gd name="connsiteY3" fmla="*/ 2111466 h 2377558"/>
                <a:gd name="connsiteX4" fmla="*/ 1292111 w 1668532"/>
                <a:gd name="connsiteY4" fmla="*/ 2286325 h 2377558"/>
                <a:gd name="connsiteX5" fmla="*/ 1184165 w 1668532"/>
                <a:gd name="connsiteY5" fmla="*/ 2377558 h 2377558"/>
                <a:gd name="connsiteX6" fmla="*/ 1080107 w 1668532"/>
                <a:gd name="connsiteY6" fmla="*/ 2286325 h 2377558"/>
                <a:gd name="connsiteX7" fmla="*/ 309815 w 1668532"/>
                <a:gd name="connsiteY7" fmla="*/ 1903673 h 2377558"/>
                <a:gd name="connsiteX8" fmla="*/ 0 w 1668532"/>
                <a:gd name="connsiteY8" fmla="*/ 1242678 h 2377558"/>
                <a:gd name="connsiteX9" fmla="*/ 0 w 1668532"/>
                <a:gd name="connsiteY9" fmla="*/ 1074083 h 2377558"/>
                <a:gd name="connsiteX10" fmla="*/ 0 w 1668532"/>
                <a:gd name="connsiteY10" fmla="*/ 852968 h 2377558"/>
                <a:gd name="connsiteX11" fmla="*/ 0 w 1668532"/>
                <a:gd name="connsiteY11" fmla="*/ 692390 h 2377558"/>
                <a:gd name="connsiteX12" fmla="*/ 0 w 1668532"/>
                <a:gd name="connsiteY12" fmla="*/ 403788 h 2377558"/>
                <a:gd name="connsiteX13" fmla="*/ 0 w 1668532"/>
                <a:gd name="connsiteY13" fmla="*/ 302680 h 2377558"/>
                <a:gd name="connsiteX14" fmla="*/ 18456 w 1668532"/>
                <a:gd name="connsiteY14" fmla="*/ 76379 h 2377558"/>
                <a:gd name="connsiteX0" fmla="*/ 37572 w 1668532"/>
                <a:gd name="connsiteY0" fmla="*/ 0 h 2377558"/>
                <a:gd name="connsiteX1" fmla="*/ 1668532 w 1668532"/>
                <a:gd name="connsiteY1" fmla="*/ 0 h 2377558"/>
                <a:gd name="connsiteX2" fmla="*/ 1668532 w 1668532"/>
                <a:gd name="connsiteY2" fmla="*/ 2078004 h 2377558"/>
                <a:gd name="connsiteX3" fmla="*/ 1590818 w 1668532"/>
                <a:gd name="connsiteY3" fmla="*/ 2111466 h 2377558"/>
                <a:gd name="connsiteX4" fmla="*/ 1292111 w 1668532"/>
                <a:gd name="connsiteY4" fmla="*/ 2286325 h 2377558"/>
                <a:gd name="connsiteX5" fmla="*/ 1184165 w 1668532"/>
                <a:gd name="connsiteY5" fmla="*/ 2377558 h 2377558"/>
                <a:gd name="connsiteX6" fmla="*/ 1080107 w 1668532"/>
                <a:gd name="connsiteY6" fmla="*/ 2286325 h 2377558"/>
                <a:gd name="connsiteX7" fmla="*/ 309815 w 1668532"/>
                <a:gd name="connsiteY7" fmla="*/ 1903673 h 2377558"/>
                <a:gd name="connsiteX8" fmla="*/ 0 w 1668532"/>
                <a:gd name="connsiteY8" fmla="*/ 1242678 h 2377558"/>
                <a:gd name="connsiteX9" fmla="*/ 0 w 1668532"/>
                <a:gd name="connsiteY9" fmla="*/ 1074083 h 2377558"/>
                <a:gd name="connsiteX10" fmla="*/ 0 w 1668532"/>
                <a:gd name="connsiteY10" fmla="*/ 852968 h 2377558"/>
                <a:gd name="connsiteX11" fmla="*/ 0 w 1668532"/>
                <a:gd name="connsiteY11" fmla="*/ 692390 h 2377558"/>
                <a:gd name="connsiteX12" fmla="*/ 0 w 1668532"/>
                <a:gd name="connsiteY12" fmla="*/ 403788 h 2377558"/>
                <a:gd name="connsiteX13" fmla="*/ 0 w 1668532"/>
                <a:gd name="connsiteY13" fmla="*/ 302680 h 2377558"/>
                <a:gd name="connsiteX14" fmla="*/ 18456 w 1668532"/>
                <a:gd name="connsiteY14" fmla="*/ 76379 h 2377558"/>
                <a:gd name="connsiteX15" fmla="*/ 129012 w 1668532"/>
                <a:gd name="connsiteY15" fmla="*/ 91440 h 2377558"/>
                <a:gd name="connsiteX0" fmla="*/ 1668532 w 1668532"/>
                <a:gd name="connsiteY0" fmla="*/ 0 h 2377558"/>
                <a:gd name="connsiteX1" fmla="*/ 1668532 w 1668532"/>
                <a:gd name="connsiteY1" fmla="*/ 2078004 h 2377558"/>
                <a:gd name="connsiteX2" fmla="*/ 1590818 w 1668532"/>
                <a:gd name="connsiteY2" fmla="*/ 2111466 h 2377558"/>
                <a:gd name="connsiteX3" fmla="*/ 1292111 w 1668532"/>
                <a:gd name="connsiteY3" fmla="*/ 2286325 h 2377558"/>
                <a:gd name="connsiteX4" fmla="*/ 1184165 w 1668532"/>
                <a:gd name="connsiteY4" fmla="*/ 2377558 h 2377558"/>
                <a:gd name="connsiteX5" fmla="*/ 1080107 w 1668532"/>
                <a:gd name="connsiteY5" fmla="*/ 2286325 h 2377558"/>
                <a:gd name="connsiteX6" fmla="*/ 309815 w 1668532"/>
                <a:gd name="connsiteY6" fmla="*/ 1903673 h 2377558"/>
                <a:gd name="connsiteX7" fmla="*/ 0 w 1668532"/>
                <a:gd name="connsiteY7" fmla="*/ 1242678 h 2377558"/>
                <a:gd name="connsiteX8" fmla="*/ 0 w 1668532"/>
                <a:gd name="connsiteY8" fmla="*/ 1074083 h 2377558"/>
                <a:gd name="connsiteX9" fmla="*/ 0 w 1668532"/>
                <a:gd name="connsiteY9" fmla="*/ 852968 h 2377558"/>
                <a:gd name="connsiteX10" fmla="*/ 0 w 1668532"/>
                <a:gd name="connsiteY10" fmla="*/ 692390 h 2377558"/>
                <a:gd name="connsiteX11" fmla="*/ 0 w 1668532"/>
                <a:gd name="connsiteY11" fmla="*/ 403788 h 2377558"/>
                <a:gd name="connsiteX12" fmla="*/ 0 w 1668532"/>
                <a:gd name="connsiteY12" fmla="*/ 302680 h 2377558"/>
                <a:gd name="connsiteX13" fmla="*/ 18456 w 1668532"/>
                <a:gd name="connsiteY13" fmla="*/ 76379 h 2377558"/>
                <a:gd name="connsiteX14" fmla="*/ 129012 w 1668532"/>
                <a:gd name="connsiteY14" fmla="*/ 91440 h 2377558"/>
                <a:gd name="connsiteX0" fmla="*/ 1668532 w 1668532"/>
                <a:gd name="connsiteY0" fmla="*/ 2010028 h 2309582"/>
                <a:gd name="connsiteX1" fmla="*/ 1590818 w 1668532"/>
                <a:gd name="connsiteY1" fmla="*/ 2043490 h 2309582"/>
                <a:gd name="connsiteX2" fmla="*/ 1292111 w 1668532"/>
                <a:gd name="connsiteY2" fmla="*/ 2218349 h 2309582"/>
                <a:gd name="connsiteX3" fmla="*/ 1184165 w 1668532"/>
                <a:gd name="connsiteY3" fmla="*/ 2309582 h 2309582"/>
                <a:gd name="connsiteX4" fmla="*/ 1080107 w 1668532"/>
                <a:gd name="connsiteY4" fmla="*/ 2218349 h 2309582"/>
                <a:gd name="connsiteX5" fmla="*/ 309815 w 1668532"/>
                <a:gd name="connsiteY5" fmla="*/ 1835697 h 2309582"/>
                <a:gd name="connsiteX6" fmla="*/ 0 w 1668532"/>
                <a:gd name="connsiteY6" fmla="*/ 1174702 h 2309582"/>
                <a:gd name="connsiteX7" fmla="*/ 0 w 1668532"/>
                <a:gd name="connsiteY7" fmla="*/ 1006107 h 2309582"/>
                <a:gd name="connsiteX8" fmla="*/ 0 w 1668532"/>
                <a:gd name="connsiteY8" fmla="*/ 784992 h 2309582"/>
                <a:gd name="connsiteX9" fmla="*/ 0 w 1668532"/>
                <a:gd name="connsiteY9" fmla="*/ 624414 h 2309582"/>
                <a:gd name="connsiteX10" fmla="*/ 0 w 1668532"/>
                <a:gd name="connsiteY10" fmla="*/ 335812 h 2309582"/>
                <a:gd name="connsiteX11" fmla="*/ 0 w 1668532"/>
                <a:gd name="connsiteY11" fmla="*/ 234704 h 2309582"/>
                <a:gd name="connsiteX12" fmla="*/ 18456 w 1668532"/>
                <a:gd name="connsiteY12" fmla="*/ 8403 h 2309582"/>
                <a:gd name="connsiteX13" fmla="*/ 129012 w 1668532"/>
                <a:gd name="connsiteY13" fmla="*/ 23464 h 2309582"/>
                <a:gd name="connsiteX0" fmla="*/ 1668532 w 1668532"/>
                <a:gd name="connsiteY0" fmla="*/ 2078772 h 2378326"/>
                <a:gd name="connsiteX1" fmla="*/ 1590818 w 1668532"/>
                <a:gd name="connsiteY1" fmla="*/ 2112234 h 2378326"/>
                <a:gd name="connsiteX2" fmla="*/ 1292111 w 1668532"/>
                <a:gd name="connsiteY2" fmla="*/ 2287093 h 2378326"/>
                <a:gd name="connsiteX3" fmla="*/ 1184165 w 1668532"/>
                <a:gd name="connsiteY3" fmla="*/ 2378326 h 2378326"/>
                <a:gd name="connsiteX4" fmla="*/ 1080107 w 1668532"/>
                <a:gd name="connsiteY4" fmla="*/ 2287093 h 2378326"/>
                <a:gd name="connsiteX5" fmla="*/ 309815 w 1668532"/>
                <a:gd name="connsiteY5" fmla="*/ 1904441 h 2378326"/>
                <a:gd name="connsiteX6" fmla="*/ 0 w 1668532"/>
                <a:gd name="connsiteY6" fmla="*/ 1243446 h 2378326"/>
                <a:gd name="connsiteX7" fmla="*/ 0 w 1668532"/>
                <a:gd name="connsiteY7" fmla="*/ 1074851 h 2378326"/>
                <a:gd name="connsiteX8" fmla="*/ 0 w 1668532"/>
                <a:gd name="connsiteY8" fmla="*/ 853736 h 2378326"/>
                <a:gd name="connsiteX9" fmla="*/ 0 w 1668532"/>
                <a:gd name="connsiteY9" fmla="*/ 693158 h 2378326"/>
                <a:gd name="connsiteX10" fmla="*/ 0 w 1668532"/>
                <a:gd name="connsiteY10" fmla="*/ 404556 h 2378326"/>
                <a:gd name="connsiteX11" fmla="*/ 0 w 1668532"/>
                <a:gd name="connsiteY11" fmla="*/ 303448 h 2378326"/>
                <a:gd name="connsiteX12" fmla="*/ 18456 w 1668532"/>
                <a:gd name="connsiteY12" fmla="*/ 77147 h 2378326"/>
                <a:gd name="connsiteX13" fmla="*/ 27582 w 1668532"/>
                <a:gd name="connsiteY13" fmla="*/ 0 h 2378326"/>
                <a:gd name="connsiteX0" fmla="*/ 1668532 w 1668532"/>
                <a:gd name="connsiteY0" fmla="*/ 2078772 h 2378326"/>
                <a:gd name="connsiteX1" fmla="*/ 1590818 w 1668532"/>
                <a:gd name="connsiteY1" fmla="*/ 2112234 h 2378326"/>
                <a:gd name="connsiteX2" fmla="*/ 1292111 w 1668532"/>
                <a:gd name="connsiteY2" fmla="*/ 2287093 h 2378326"/>
                <a:gd name="connsiteX3" fmla="*/ 1184165 w 1668532"/>
                <a:gd name="connsiteY3" fmla="*/ 2378326 h 2378326"/>
                <a:gd name="connsiteX4" fmla="*/ 1080107 w 1668532"/>
                <a:gd name="connsiteY4" fmla="*/ 2287093 h 2378326"/>
                <a:gd name="connsiteX5" fmla="*/ 309815 w 1668532"/>
                <a:gd name="connsiteY5" fmla="*/ 1904441 h 2378326"/>
                <a:gd name="connsiteX6" fmla="*/ 0 w 1668532"/>
                <a:gd name="connsiteY6" fmla="*/ 1243446 h 2378326"/>
                <a:gd name="connsiteX7" fmla="*/ 0 w 1668532"/>
                <a:gd name="connsiteY7" fmla="*/ 1074851 h 2378326"/>
                <a:gd name="connsiteX8" fmla="*/ 0 w 1668532"/>
                <a:gd name="connsiteY8" fmla="*/ 853736 h 2378326"/>
                <a:gd name="connsiteX9" fmla="*/ 0 w 1668532"/>
                <a:gd name="connsiteY9" fmla="*/ 693158 h 2378326"/>
                <a:gd name="connsiteX10" fmla="*/ 0 w 1668532"/>
                <a:gd name="connsiteY10" fmla="*/ 303448 h 2378326"/>
                <a:gd name="connsiteX11" fmla="*/ 18456 w 1668532"/>
                <a:gd name="connsiteY11" fmla="*/ 77147 h 2378326"/>
                <a:gd name="connsiteX12" fmla="*/ 27582 w 1668532"/>
                <a:gd name="connsiteY12" fmla="*/ 0 h 2378326"/>
                <a:gd name="connsiteX0" fmla="*/ 1668532 w 1668532"/>
                <a:gd name="connsiteY0" fmla="*/ 2078772 h 2378326"/>
                <a:gd name="connsiteX1" fmla="*/ 1590818 w 1668532"/>
                <a:gd name="connsiteY1" fmla="*/ 2112234 h 2378326"/>
                <a:gd name="connsiteX2" fmla="*/ 1292111 w 1668532"/>
                <a:gd name="connsiteY2" fmla="*/ 2287093 h 2378326"/>
                <a:gd name="connsiteX3" fmla="*/ 1184165 w 1668532"/>
                <a:gd name="connsiteY3" fmla="*/ 2378326 h 2378326"/>
                <a:gd name="connsiteX4" fmla="*/ 1080107 w 1668532"/>
                <a:gd name="connsiteY4" fmla="*/ 2287093 h 2378326"/>
                <a:gd name="connsiteX5" fmla="*/ 309815 w 1668532"/>
                <a:gd name="connsiteY5" fmla="*/ 1904441 h 2378326"/>
                <a:gd name="connsiteX6" fmla="*/ 0 w 1668532"/>
                <a:gd name="connsiteY6" fmla="*/ 1243446 h 2378326"/>
                <a:gd name="connsiteX7" fmla="*/ 0 w 1668532"/>
                <a:gd name="connsiteY7" fmla="*/ 1074851 h 2378326"/>
                <a:gd name="connsiteX8" fmla="*/ 0 w 1668532"/>
                <a:gd name="connsiteY8" fmla="*/ 853736 h 2378326"/>
                <a:gd name="connsiteX9" fmla="*/ 0 w 1668532"/>
                <a:gd name="connsiteY9" fmla="*/ 303448 h 2378326"/>
                <a:gd name="connsiteX10" fmla="*/ 18456 w 1668532"/>
                <a:gd name="connsiteY10" fmla="*/ 77147 h 2378326"/>
                <a:gd name="connsiteX11" fmla="*/ 27582 w 1668532"/>
                <a:gd name="connsiteY11" fmla="*/ 0 h 2378326"/>
                <a:gd name="connsiteX0" fmla="*/ 1668532 w 1668532"/>
                <a:gd name="connsiteY0" fmla="*/ 2078772 h 2378326"/>
                <a:gd name="connsiteX1" fmla="*/ 1590818 w 1668532"/>
                <a:gd name="connsiteY1" fmla="*/ 2112234 h 2378326"/>
                <a:gd name="connsiteX2" fmla="*/ 1292111 w 1668532"/>
                <a:gd name="connsiteY2" fmla="*/ 2287093 h 2378326"/>
                <a:gd name="connsiteX3" fmla="*/ 1184165 w 1668532"/>
                <a:gd name="connsiteY3" fmla="*/ 2378326 h 2378326"/>
                <a:gd name="connsiteX4" fmla="*/ 1080107 w 1668532"/>
                <a:gd name="connsiteY4" fmla="*/ 2287093 h 2378326"/>
                <a:gd name="connsiteX5" fmla="*/ 309815 w 1668532"/>
                <a:gd name="connsiteY5" fmla="*/ 1904441 h 2378326"/>
                <a:gd name="connsiteX6" fmla="*/ 0 w 1668532"/>
                <a:gd name="connsiteY6" fmla="*/ 1243446 h 2378326"/>
                <a:gd name="connsiteX7" fmla="*/ 0 w 1668532"/>
                <a:gd name="connsiteY7" fmla="*/ 1074851 h 2378326"/>
                <a:gd name="connsiteX8" fmla="*/ 0 w 1668532"/>
                <a:gd name="connsiteY8" fmla="*/ 303448 h 2378326"/>
                <a:gd name="connsiteX9" fmla="*/ 18456 w 1668532"/>
                <a:gd name="connsiteY9" fmla="*/ 77147 h 2378326"/>
                <a:gd name="connsiteX10" fmla="*/ 27582 w 1668532"/>
                <a:gd name="connsiteY10" fmla="*/ 0 h 2378326"/>
                <a:gd name="connsiteX0" fmla="*/ 1668532 w 1668532"/>
                <a:gd name="connsiteY0" fmla="*/ 2078772 h 2378326"/>
                <a:gd name="connsiteX1" fmla="*/ 1590818 w 1668532"/>
                <a:gd name="connsiteY1" fmla="*/ 2112234 h 2378326"/>
                <a:gd name="connsiteX2" fmla="*/ 1292111 w 1668532"/>
                <a:gd name="connsiteY2" fmla="*/ 2287093 h 2378326"/>
                <a:gd name="connsiteX3" fmla="*/ 1184165 w 1668532"/>
                <a:gd name="connsiteY3" fmla="*/ 2378326 h 2378326"/>
                <a:gd name="connsiteX4" fmla="*/ 1080107 w 1668532"/>
                <a:gd name="connsiteY4" fmla="*/ 2287093 h 2378326"/>
                <a:gd name="connsiteX5" fmla="*/ 309815 w 1668532"/>
                <a:gd name="connsiteY5" fmla="*/ 1904441 h 2378326"/>
                <a:gd name="connsiteX6" fmla="*/ 0 w 1668532"/>
                <a:gd name="connsiteY6" fmla="*/ 1243446 h 2378326"/>
                <a:gd name="connsiteX7" fmla="*/ 0 w 1668532"/>
                <a:gd name="connsiteY7" fmla="*/ 303448 h 2378326"/>
                <a:gd name="connsiteX8" fmla="*/ 18456 w 1668532"/>
                <a:gd name="connsiteY8" fmla="*/ 77147 h 2378326"/>
                <a:gd name="connsiteX9" fmla="*/ 27582 w 1668532"/>
                <a:gd name="connsiteY9" fmla="*/ 0 h 237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8532" h="2378326">
                  <a:moveTo>
                    <a:pt x="1668532" y="2078772"/>
                  </a:moveTo>
                  <a:lnTo>
                    <a:pt x="1590818" y="2112234"/>
                  </a:lnTo>
                  <a:cubicBezTo>
                    <a:pt x="1490231" y="2157864"/>
                    <a:pt x="1388869" y="2212320"/>
                    <a:pt x="1292111" y="2287093"/>
                  </a:cubicBezTo>
                  <a:lnTo>
                    <a:pt x="1184165" y="2378326"/>
                  </a:lnTo>
                  <a:lnTo>
                    <a:pt x="1080107" y="2287093"/>
                  </a:lnTo>
                  <a:cubicBezTo>
                    <a:pt x="822085" y="2087700"/>
                    <a:pt x="531327" y="2032777"/>
                    <a:pt x="309815" y="1904441"/>
                  </a:cubicBezTo>
                  <a:cubicBezTo>
                    <a:pt x="96816" y="1755504"/>
                    <a:pt x="0" y="1584697"/>
                    <a:pt x="0" y="1243446"/>
                  </a:cubicBezTo>
                  <a:lnTo>
                    <a:pt x="0" y="303448"/>
                  </a:lnTo>
                  <a:cubicBezTo>
                    <a:pt x="0" y="218136"/>
                    <a:pt x="6051" y="143476"/>
                    <a:pt x="18456" y="77147"/>
                  </a:cubicBezTo>
                  <a:cubicBezTo>
                    <a:pt x="24828" y="51687"/>
                    <a:pt x="27582" y="0"/>
                    <a:pt x="27582" y="0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BB2AC90-872B-495D-928A-FE60DD7434E0}"/>
              </a:ext>
            </a:extLst>
          </p:cNvPr>
          <p:cNvSpPr txBox="1"/>
          <p:nvPr/>
        </p:nvSpPr>
        <p:spPr>
          <a:xfrm>
            <a:off x="4330282" y="2724971"/>
            <a:ext cx="7286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Bhaar</a:t>
            </a:r>
            <a:r>
              <a:rPr lang="en-US" sz="3600" dirty="0"/>
              <a:t> me </a:t>
            </a:r>
            <a:r>
              <a:rPr lang="en-US" sz="3600" dirty="0" err="1"/>
              <a:t>jae</a:t>
            </a:r>
            <a:r>
              <a:rPr lang="en-US" sz="3600" dirty="0"/>
              <a:t> Conclusion </a:t>
            </a:r>
            <a:r>
              <a:rPr lang="en-US" sz="3600" dirty="0" err="1"/>
              <a:t>panr</a:t>
            </a:r>
            <a:r>
              <a:rPr lang="en-US" sz="3600" dirty="0"/>
              <a:t> hi </a:t>
            </a:r>
            <a:r>
              <a:rPr lang="en-US" sz="3600" dirty="0" err="1"/>
              <a:t>kando</a:t>
            </a:r>
            <a:r>
              <a:rPr lang="en-US" sz="3600" dirty="0"/>
              <a:t> </a:t>
            </a:r>
            <a:r>
              <a:rPr lang="en-US" sz="3600" dirty="0" err="1"/>
              <a:t>jehnjo</a:t>
            </a:r>
            <a:r>
              <a:rPr lang="en-US" sz="3600" dirty="0"/>
              <a:t> topic aah</a:t>
            </a:r>
          </a:p>
        </p:txBody>
      </p:sp>
      <p:pic>
        <p:nvPicPr>
          <p:cNvPr id="5" name="Picture 4" descr="Text, logo, company name&#10;&#10;Description automatically generated">
            <a:extLst>
              <a:ext uri="{FF2B5EF4-FFF2-40B4-BE49-F238E27FC236}">
                <a16:creationId xmlns:a16="http://schemas.microsoft.com/office/drawing/2014/main" id="{929DBD93-7CEE-4FB0-B23A-27EE57597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463" y="3659443"/>
            <a:ext cx="2964917" cy="27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BE71EE8-0B30-4222-9B93-921A1530B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0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A577E7F-985C-4F15-99FB-3ABFA635A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6D7F2-708D-4564-A2CE-021C30CC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043" y="1926236"/>
            <a:ext cx="3177915" cy="29830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Contents</a:t>
            </a:r>
            <a:endParaRPr lang="en-PK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063E108-3202-7B2B-0A37-D09A5287A8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566975"/>
              </p:ext>
            </p:extLst>
          </p:nvPr>
        </p:nvGraphicFramePr>
        <p:xfrm>
          <a:off x="6081712" y="952501"/>
          <a:ext cx="5157788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17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0FE9F5DD-ED74-DE4A-AC47-C6664B724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F1EC-D8A1-420B-8E8F-2E0E88CEE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60030"/>
            <a:ext cx="5143500" cy="15073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MEET THE TEAM</a:t>
            </a:r>
          </a:p>
        </p:txBody>
      </p:sp>
      <p:sp>
        <p:nvSpPr>
          <p:cNvPr id="38" name="Freeform: Shape 5">
            <a:extLst>
              <a:ext uri="{FF2B5EF4-FFF2-40B4-BE49-F238E27FC236}">
                <a16:creationId xmlns:a16="http://schemas.microsoft.com/office/drawing/2014/main" id="{9D1B28EA-772C-794A-A59F-8E7E5CF9D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3">
            <a:extLst>
              <a:ext uri="{FF2B5EF4-FFF2-40B4-BE49-F238E27FC236}">
                <a16:creationId xmlns:a16="http://schemas.microsoft.com/office/drawing/2014/main" id="{BE9E86F5-3804-4993-9353-B93A62BA6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61848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911658A-83B0-489B-A2A1-0275031C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2" y="2721125"/>
            <a:ext cx="3217333" cy="2276262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290E31C-9100-4FA7-8F82-6DD1930D1BA5}"/>
              </a:ext>
            </a:extLst>
          </p:cNvPr>
          <p:cNvSpPr txBox="1">
            <a:spLocks/>
          </p:cNvSpPr>
          <p:nvPr/>
        </p:nvSpPr>
        <p:spPr>
          <a:xfrm>
            <a:off x="6096001" y="2210935"/>
            <a:ext cx="5143500" cy="2772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IMRAN ALI SOOMRO</a:t>
            </a:r>
          </a:p>
          <a:p>
            <a:r>
              <a:rPr lang="en-US" b="1" dirty="0"/>
              <a:t>GUL MUNIR HASSAN</a:t>
            </a:r>
          </a:p>
          <a:p>
            <a:r>
              <a:rPr lang="en-US" b="1" dirty="0"/>
              <a:t>HAMNA ASIF</a:t>
            </a:r>
          </a:p>
          <a:p>
            <a:r>
              <a:rPr lang="en-US" b="1" dirty="0"/>
              <a:t>ZAYN RAJAR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194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7B49DDE3-D095-6B49-8468-C97AFBEC5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802F8-88D8-4378-8186-81132243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6" y="449131"/>
            <a:ext cx="7564902" cy="15073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 TO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31EC7-E583-441D-AA85-AA4E38626E9E}"/>
              </a:ext>
            </a:extLst>
          </p:cNvPr>
          <p:cNvSpPr txBox="1"/>
          <p:nvPr/>
        </p:nvSpPr>
        <p:spPr>
          <a:xfrm>
            <a:off x="960120" y="2290003"/>
            <a:ext cx="5609844" cy="8094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0000"/>
                </a:solidFill>
              </a:rPr>
              <a:t>HEART ATTACK PREDICTION</a:t>
            </a:r>
          </a:p>
        </p:txBody>
      </p:sp>
      <p:pic>
        <p:nvPicPr>
          <p:cNvPr id="9" name="Picture 8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B56C5F8A-3375-4B69-91A4-0D63267D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1" r="22389"/>
          <a:stretch/>
        </p:blipFill>
        <p:spPr>
          <a:xfrm>
            <a:off x="7108215" y="805232"/>
            <a:ext cx="3876811" cy="5245563"/>
          </a:xfrm>
          <a:custGeom>
            <a:avLst/>
            <a:gdLst/>
            <a:ahLst/>
            <a:cxnLst/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</p:spPr>
      </p:pic>
      <p:sp>
        <p:nvSpPr>
          <p:cNvPr id="38" name="Freeform: Shape 29">
            <a:extLst>
              <a:ext uri="{FF2B5EF4-FFF2-40B4-BE49-F238E27FC236}">
                <a16:creationId xmlns:a16="http://schemas.microsoft.com/office/drawing/2014/main" id="{C3CA578B-5FA2-42B3-85A7-E78AFE06B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944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D44E85B0-A9F1-46C4-AE0F-8CC5D5A78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07" y="3130063"/>
            <a:ext cx="2327545" cy="893726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BB016441-33ED-418A-AB99-43013012B0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1"/>
          <a:stretch/>
        </p:blipFill>
        <p:spPr>
          <a:xfrm>
            <a:off x="1138207" y="4385578"/>
            <a:ext cx="4497838" cy="19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8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3D28-06BE-4E63-9EE5-B658331A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E04E760F-BBBD-5D80-AA24-38309CFE3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9267214"/>
              </p:ext>
            </p:extLst>
          </p:nvPr>
        </p:nvGraphicFramePr>
        <p:xfrm>
          <a:off x="4681532" y="501445"/>
          <a:ext cx="7308908" cy="597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8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ED6D074-A5E9-4040-9A92-7CD5F68AC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BCDFF7B-0002-BDDB-A4B0-D64DB041F4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64144C-8BB1-450F-812B-D7D09A795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2000" cy="4604516"/>
          </a:xfrm>
          <a:prstGeom prst="rect">
            <a:avLst/>
          </a:prstGeom>
          <a:gradFill>
            <a:gsLst>
              <a:gs pos="7000">
                <a:srgbClr val="000000">
                  <a:alpha val="0"/>
                </a:srgbClr>
              </a:gs>
              <a:gs pos="56000">
                <a:srgbClr val="000000">
                  <a:alpha val="56000"/>
                </a:srgbClr>
              </a:gs>
              <a:gs pos="100000">
                <a:srgbClr val="000000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1D318-8694-4E19-9D1E-53FA8270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5" y="530737"/>
            <a:ext cx="4459293" cy="7980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OUR WORK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76785-680E-4AB3-82A7-A665E63EA498}"/>
              </a:ext>
            </a:extLst>
          </p:cNvPr>
          <p:cNvSpPr txBox="1">
            <a:spLocks/>
          </p:cNvSpPr>
          <p:nvPr/>
        </p:nvSpPr>
        <p:spPr>
          <a:xfrm>
            <a:off x="351355" y="1424189"/>
            <a:ext cx="4459293" cy="79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405793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A1FB-DB9E-430B-BAAD-3B347D40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11" y="140091"/>
            <a:ext cx="11423177" cy="487705"/>
          </a:xfrm>
        </p:spPr>
        <p:txBody>
          <a:bodyPr>
            <a:noAutofit/>
          </a:bodyPr>
          <a:lstStyle/>
          <a:p>
            <a:r>
              <a:rPr lang="en-US" sz="3200" dirty="0"/>
              <a:t>Relationship of Resting Blood Pressure with Chances of Heart Attack</a:t>
            </a:r>
            <a:endParaRPr lang="en-PK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5530E-7BF7-42DA-9EBB-E5A24CF0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938"/>
            <a:ext cx="12192000" cy="4777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C4139-35D1-4F70-86AA-B455F42E0ADA}"/>
              </a:ext>
            </a:extLst>
          </p:cNvPr>
          <p:cNvSpPr txBox="1"/>
          <p:nvPr/>
        </p:nvSpPr>
        <p:spPr>
          <a:xfrm>
            <a:off x="532263" y="1078173"/>
            <a:ext cx="284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blood Pressure = 120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60ED6-4668-4B99-BE61-717F806EC01F}"/>
              </a:ext>
            </a:extLst>
          </p:cNvPr>
          <p:cNvSpPr txBox="1"/>
          <p:nvPr/>
        </p:nvSpPr>
        <p:spPr>
          <a:xfrm>
            <a:off x="3698543" y="945121"/>
            <a:ext cx="3304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record = 39</a:t>
            </a:r>
          </a:p>
          <a:p>
            <a:r>
              <a:rPr lang="en-US" dirty="0"/>
              <a:t>People having BP above 120 == 25</a:t>
            </a:r>
          </a:p>
          <a:p>
            <a:r>
              <a:rPr lang="en-US" dirty="0"/>
              <a:t>People having BP &lt;= 120 == 14 </a:t>
            </a:r>
            <a:endParaRPr lang="en-P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F2729-0FB1-4E3A-9D63-A1E9E50B66F3}"/>
              </a:ext>
            </a:extLst>
          </p:cNvPr>
          <p:cNvSpPr txBox="1"/>
          <p:nvPr/>
        </p:nvSpPr>
        <p:spPr>
          <a:xfrm>
            <a:off x="7308023" y="933063"/>
            <a:ext cx="4499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having increased chances of attack == 21</a:t>
            </a:r>
          </a:p>
          <a:p>
            <a:r>
              <a:rPr lang="en-US" dirty="0"/>
              <a:t>People having less or no chance of attack  == 18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2999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DBB4-C110-4EC2-84BC-BCA1D3D6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86" y="0"/>
            <a:ext cx="11047065" cy="559724"/>
          </a:xfrm>
        </p:spPr>
        <p:txBody>
          <a:bodyPr>
            <a:noAutofit/>
          </a:bodyPr>
          <a:lstStyle/>
          <a:p>
            <a:r>
              <a:rPr lang="en-US" sz="3200" dirty="0"/>
              <a:t>Relationship between Heart Attack Chances with Cholesterol Level</a:t>
            </a:r>
            <a:endParaRPr lang="en-PK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C5E24-0FB8-48FE-80AE-25A5FA5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0663"/>
            <a:ext cx="12192001" cy="4759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91563-033B-4525-81D3-7581A90E0F62}"/>
              </a:ext>
            </a:extLst>
          </p:cNvPr>
          <p:cNvSpPr txBox="1"/>
          <p:nvPr/>
        </p:nvSpPr>
        <p:spPr>
          <a:xfrm>
            <a:off x="450376" y="1037230"/>
            <a:ext cx="377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Cholesterol level == 200 mg/dl</a:t>
            </a:r>
            <a:endParaRPr lang="en-P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4157-D3EE-4E3B-A26E-64A9C784B558}"/>
              </a:ext>
            </a:extLst>
          </p:cNvPr>
          <p:cNvSpPr txBox="1"/>
          <p:nvPr/>
        </p:nvSpPr>
        <p:spPr>
          <a:xfrm>
            <a:off x="559558" y="1406562"/>
            <a:ext cx="3070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Record == 40 </a:t>
            </a:r>
            <a:endParaRPr lang="en-P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71623-D6C8-43D1-A203-A5BB8E801CF2}"/>
              </a:ext>
            </a:extLst>
          </p:cNvPr>
          <p:cNvSpPr txBox="1"/>
          <p:nvPr/>
        </p:nvSpPr>
        <p:spPr>
          <a:xfrm>
            <a:off x="6428096" y="1037230"/>
            <a:ext cx="452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having risk of getting Heart Attack == 21</a:t>
            </a:r>
          </a:p>
          <a:p>
            <a:r>
              <a:rPr lang="en-US" dirty="0"/>
              <a:t>People having no risk of Heart Attack == 19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89761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B5EE-1840-4A4E-9A4F-CF3CAABF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24" y="0"/>
            <a:ext cx="10442154" cy="559724"/>
          </a:xfrm>
        </p:spPr>
        <p:txBody>
          <a:bodyPr>
            <a:noAutofit/>
          </a:bodyPr>
          <a:lstStyle/>
          <a:p>
            <a:r>
              <a:rPr lang="en-US" sz="2800" dirty="0"/>
              <a:t>Relationship of Maximum Heat rate with Chances of Heart Attack</a:t>
            </a:r>
            <a:endParaRPr lang="en-P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AC68-4DEE-4269-A6FC-78DB1CC05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" t="1159" r="1116" b="1738"/>
          <a:stretch/>
        </p:blipFill>
        <p:spPr>
          <a:xfrm>
            <a:off x="0" y="858129"/>
            <a:ext cx="12192000" cy="59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97087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228</Words>
  <Application>Microsoft Office PowerPoint</Application>
  <PresentationFormat>Widescreen</PresentationFormat>
  <Paragraphs>42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Goudy Old Style</vt:lpstr>
      <vt:lpstr>MarrakeshVTI</vt:lpstr>
      <vt:lpstr>EXPLORATORY DATA ANALYSIS (EDA)</vt:lpstr>
      <vt:lpstr>Contents</vt:lpstr>
      <vt:lpstr>MEET THE TEAM</vt:lpstr>
      <vt:lpstr>INTRODUCTION TO DATASET</vt:lpstr>
      <vt:lpstr>Problem Statement</vt:lpstr>
      <vt:lpstr>OUR WORK</vt:lpstr>
      <vt:lpstr>Relationship of Resting Blood Pressure with Chances of Heart Attack</vt:lpstr>
      <vt:lpstr>Relationship between Heart Attack Chances with Cholesterol Level</vt:lpstr>
      <vt:lpstr>Relationship of Maximum Heat rate with Chances of Heart Attack</vt:lpstr>
      <vt:lpstr>Relationship between ECG values and Chances of Heart Attack</vt:lpstr>
      <vt:lpstr>Correlation of the Dataset</vt:lpstr>
      <vt:lpstr>Tools and Technologies</vt:lpstr>
      <vt:lpstr>Coclusion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attack</dc:title>
  <dc:creator>GUL MUNIR HASSAN</dc:creator>
  <cp:lastModifiedBy>GUL MUNIR HASSAN</cp:lastModifiedBy>
  <cp:revision>2</cp:revision>
  <dcterms:created xsi:type="dcterms:W3CDTF">2022-04-16T19:46:07Z</dcterms:created>
  <dcterms:modified xsi:type="dcterms:W3CDTF">2022-04-17T12:40:37Z</dcterms:modified>
</cp:coreProperties>
</file>